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7" r:id="rId12"/>
    <p:sldId id="288" r:id="rId13"/>
    <p:sldId id="289" r:id="rId14"/>
    <p:sldId id="290" r:id="rId15"/>
    <p:sldId id="291" r:id="rId16"/>
    <p:sldId id="292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93" r:id="rId30"/>
    <p:sldId id="294" r:id="rId31"/>
    <p:sldId id="295" r:id="rId32"/>
    <p:sldId id="296" r:id="rId33"/>
    <p:sldId id="297" r:id="rId34"/>
    <p:sldId id="298" r:id="rId35"/>
    <p:sldId id="278" r:id="rId36"/>
    <p:sldId id="280" r:id="rId37"/>
    <p:sldId id="281" r:id="rId38"/>
    <p:sldId id="282" r:id="rId39"/>
    <p:sldId id="283" r:id="rId40"/>
    <p:sldId id="284" r:id="rId41"/>
    <p:sldId id="285" r:id="rId42"/>
    <p:sldId id="286" r:id="rId43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031C14-5D79-4369-A49C-B9E572C9FEC9}" v="140" dt="2019-07-30T15:29:10.8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55" y="53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Hoffmann" userId="357a7bbbffc2fef1" providerId="LiveId" clId="{B4EC0F7F-A524-4E87-857C-C4ECB7756221}"/>
    <pc:docChg chg="custSel addSld delSld modSld">
      <pc:chgData name="Amy Hoffmann" userId="357a7bbbffc2fef1" providerId="LiveId" clId="{B4EC0F7F-A524-4E87-857C-C4ECB7756221}" dt="2019-07-30T02:30:04.349" v="963" actId="20577"/>
      <pc:docMkLst>
        <pc:docMk/>
      </pc:docMkLst>
      <pc:sldChg chg="modSp">
        <pc:chgData name="Amy Hoffmann" userId="357a7bbbffc2fef1" providerId="LiveId" clId="{B4EC0F7F-A524-4E87-857C-C4ECB7756221}" dt="2019-07-30T02:18:23.555" v="206" actId="1035"/>
        <pc:sldMkLst>
          <pc:docMk/>
          <pc:sldMk cId="671874574" sldId="271"/>
        </pc:sldMkLst>
        <pc:spChg chg="mod">
          <ac:chgData name="Amy Hoffmann" userId="357a7bbbffc2fef1" providerId="LiveId" clId="{B4EC0F7F-A524-4E87-857C-C4ECB7756221}" dt="2019-07-30T02:18:18.902" v="204" actId="1076"/>
          <ac:spMkLst>
            <pc:docMk/>
            <pc:sldMk cId="671874574" sldId="271"/>
            <ac:spMk id="3" creationId="{00000000-0000-0000-0000-000000000000}"/>
          </ac:spMkLst>
        </pc:spChg>
        <pc:spChg chg="mod">
          <ac:chgData name="Amy Hoffmann" userId="357a7bbbffc2fef1" providerId="LiveId" clId="{B4EC0F7F-A524-4E87-857C-C4ECB7756221}" dt="2019-07-30T02:18:23.555" v="206" actId="1035"/>
          <ac:spMkLst>
            <pc:docMk/>
            <pc:sldMk cId="671874574" sldId="271"/>
            <ac:spMk id="16" creationId="{00000000-0000-0000-0000-000000000000}"/>
          </ac:spMkLst>
        </pc:spChg>
      </pc:sldChg>
      <pc:sldChg chg="del">
        <pc:chgData name="Amy Hoffmann" userId="357a7bbbffc2fef1" providerId="LiveId" clId="{B4EC0F7F-A524-4E87-857C-C4ECB7756221}" dt="2019-07-30T02:19:22.596" v="207" actId="2696"/>
        <pc:sldMkLst>
          <pc:docMk/>
          <pc:sldMk cId="1000910854" sldId="272"/>
        </pc:sldMkLst>
      </pc:sldChg>
      <pc:sldChg chg="del">
        <pc:chgData name="Amy Hoffmann" userId="357a7bbbffc2fef1" providerId="LiveId" clId="{B4EC0F7F-A524-4E87-857C-C4ECB7756221}" dt="2019-07-30T02:19:31.979" v="208" actId="2696"/>
        <pc:sldMkLst>
          <pc:docMk/>
          <pc:sldMk cId="2063658005" sldId="273"/>
        </pc:sldMkLst>
      </pc:sldChg>
      <pc:sldChg chg="addSp modSp">
        <pc:chgData name="Amy Hoffmann" userId="357a7bbbffc2fef1" providerId="LiveId" clId="{B4EC0F7F-A524-4E87-857C-C4ECB7756221}" dt="2019-07-30T02:16:25.288" v="153" actId="14100"/>
        <pc:sldMkLst>
          <pc:docMk/>
          <pc:sldMk cId="3823088665" sldId="274"/>
        </pc:sldMkLst>
        <pc:spChg chg="mod">
          <ac:chgData name="Amy Hoffmann" userId="357a7bbbffc2fef1" providerId="LiveId" clId="{B4EC0F7F-A524-4E87-857C-C4ECB7756221}" dt="2019-07-30T02:16:25.288" v="153" actId="14100"/>
          <ac:spMkLst>
            <pc:docMk/>
            <pc:sldMk cId="3823088665" sldId="274"/>
            <ac:spMk id="2" creationId="{00000000-0000-0000-0000-000000000000}"/>
          </ac:spMkLst>
        </pc:spChg>
        <pc:spChg chg="mod">
          <ac:chgData name="Amy Hoffmann" userId="357a7bbbffc2fef1" providerId="LiveId" clId="{B4EC0F7F-A524-4E87-857C-C4ECB7756221}" dt="2019-07-30T02:15:03.648" v="126" actId="20577"/>
          <ac:spMkLst>
            <pc:docMk/>
            <pc:sldMk cId="3823088665" sldId="274"/>
            <ac:spMk id="3" creationId="{00000000-0000-0000-0000-000000000000}"/>
          </ac:spMkLst>
        </pc:spChg>
        <pc:spChg chg="add mod">
          <ac:chgData name="Amy Hoffmann" userId="357a7bbbffc2fef1" providerId="LiveId" clId="{B4EC0F7F-A524-4E87-857C-C4ECB7756221}" dt="2019-07-30T02:15:55.468" v="151"/>
          <ac:spMkLst>
            <pc:docMk/>
            <pc:sldMk cId="3823088665" sldId="274"/>
            <ac:spMk id="14" creationId="{BE1F73ED-D7A3-4D3A-89A0-27A035E3DFF9}"/>
          </ac:spMkLst>
        </pc:spChg>
        <pc:picChg chg="add mod">
          <ac:chgData name="Amy Hoffmann" userId="357a7bbbffc2fef1" providerId="LiveId" clId="{B4EC0F7F-A524-4E87-857C-C4ECB7756221}" dt="2019-07-30T02:13:35.580" v="13" actId="1076"/>
          <ac:picMkLst>
            <pc:docMk/>
            <pc:sldMk cId="3823088665" sldId="274"/>
            <ac:picMk id="5" creationId="{E518A2FB-3544-4E27-B713-DE9ED5BE4569}"/>
          </ac:picMkLst>
        </pc:picChg>
        <pc:picChg chg="add mod">
          <ac:chgData name="Amy Hoffmann" userId="357a7bbbffc2fef1" providerId="LiveId" clId="{B4EC0F7F-A524-4E87-857C-C4ECB7756221}" dt="2019-07-30T02:13:37.099" v="14" actId="1076"/>
          <ac:picMkLst>
            <pc:docMk/>
            <pc:sldMk cId="3823088665" sldId="274"/>
            <ac:picMk id="9" creationId="{F0D06CCB-ED3D-4702-B749-95B0626ABE7E}"/>
          </ac:picMkLst>
        </pc:picChg>
        <pc:picChg chg="add mod">
          <ac:chgData name="Amy Hoffmann" userId="357a7bbbffc2fef1" providerId="LiveId" clId="{B4EC0F7F-A524-4E87-857C-C4ECB7756221}" dt="2019-07-30T02:13:28.843" v="10" actId="1076"/>
          <ac:picMkLst>
            <pc:docMk/>
            <pc:sldMk cId="3823088665" sldId="274"/>
            <ac:picMk id="11" creationId="{4A9C287B-1054-41D5-9DF2-D4A0141398A8}"/>
          </ac:picMkLst>
        </pc:picChg>
        <pc:picChg chg="add mod">
          <ac:chgData name="Amy Hoffmann" userId="357a7bbbffc2fef1" providerId="LiveId" clId="{B4EC0F7F-A524-4E87-857C-C4ECB7756221}" dt="2019-07-30T02:13:30.663" v="11" actId="1076"/>
          <ac:picMkLst>
            <pc:docMk/>
            <pc:sldMk cId="3823088665" sldId="274"/>
            <ac:picMk id="13" creationId="{6B61A13B-8DFA-42F9-B1B2-F76CCBBF2CF2}"/>
          </ac:picMkLst>
        </pc:picChg>
      </pc:sldChg>
      <pc:sldChg chg="addSp delSp modSp add">
        <pc:chgData name="Amy Hoffmann" userId="357a7bbbffc2fef1" providerId="LiveId" clId="{B4EC0F7F-A524-4E87-857C-C4ECB7756221}" dt="2019-07-30T02:30:04.349" v="963" actId="20577"/>
        <pc:sldMkLst>
          <pc:docMk/>
          <pc:sldMk cId="2461329555" sldId="275"/>
        </pc:sldMkLst>
        <pc:spChg chg="add mod">
          <ac:chgData name="Amy Hoffmann" userId="357a7bbbffc2fef1" providerId="LiveId" clId="{B4EC0F7F-A524-4E87-857C-C4ECB7756221}" dt="2019-07-30T02:28:00.180" v="661" actId="1076"/>
          <ac:spMkLst>
            <pc:docMk/>
            <pc:sldMk cId="2461329555" sldId="275"/>
            <ac:spMk id="4" creationId="{CF1260C4-56D4-4ACB-A814-B6F78D16567A}"/>
          </ac:spMkLst>
        </pc:spChg>
        <pc:spChg chg="add del mod">
          <ac:chgData name="Amy Hoffmann" userId="357a7bbbffc2fef1" providerId="LiveId" clId="{B4EC0F7F-A524-4E87-857C-C4ECB7756221}" dt="2019-07-30T02:27:12.821" v="646" actId="478"/>
          <ac:spMkLst>
            <pc:docMk/>
            <pc:sldMk cId="2461329555" sldId="275"/>
            <ac:spMk id="8" creationId="{7C1C5147-2554-4F47-9EAB-53FB9A33A594}"/>
          </ac:spMkLst>
        </pc:spChg>
        <pc:spChg chg="add mod">
          <ac:chgData name="Amy Hoffmann" userId="357a7bbbffc2fef1" providerId="LiveId" clId="{B4EC0F7F-A524-4E87-857C-C4ECB7756221}" dt="2019-07-30T02:30:04.349" v="963" actId="20577"/>
          <ac:spMkLst>
            <pc:docMk/>
            <pc:sldMk cId="2461329555" sldId="275"/>
            <ac:spMk id="10" creationId="{717468F6-D1A0-456E-9EA2-2340483A7202}"/>
          </ac:spMkLst>
        </pc:spChg>
        <pc:spChg chg="mod">
          <ac:chgData name="Amy Hoffmann" userId="357a7bbbffc2fef1" providerId="LiveId" clId="{B4EC0F7F-A524-4E87-857C-C4ECB7756221}" dt="2019-07-30T02:28:00.180" v="661" actId="1076"/>
          <ac:spMkLst>
            <pc:docMk/>
            <pc:sldMk cId="2461329555" sldId="275"/>
            <ac:spMk id="14" creationId="{BE1F73ED-D7A3-4D3A-89A0-27A035E3DFF9}"/>
          </ac:spMkLst>
        </pc:spChg>
        <pc:spChg chg="mod">
          <ac:chgData name="Amy Hoffmann" userId="357a7bbbffc2fef1" providerId="LiveId" clId="{B4EC0F7F-A524-4E87-857C-C4ECB7756221}" dt="2019-07-30T02:27:20.100" v="659" actId="20577"/>
          <ac:spMkLst>
            <pc:docMk/>
            <pc:sldMk cId="2461329555" sldId="275"/>
            <ac:spMk id="16" creationId="{00000000-0000-0000-0000-000000000000}"/>
          </ac:spMkLst>
        </pc:spChg>
        <pc:picChg chg="del">
          <ac:chgData name="Amy Hoffmann" userId="357a7bbbffc2fef1" providerId="LiveId" clId="{B4EC0F7F-A524-4E87-857C-C4ECB7756221}" dt="2019-07-30T02:19:51.686" v="210" actId="478"/>
          <ac:picMkLst>
            <pc:docMk/>
            <pc:sldMk cId="2461329555" sldId="275"/>
            <ac:picMk id="5" creationId="{E518A2FB-3544-4E27-B713-DE9ED5BE4569}"/>
          </ac:picMkLst>
        </pc:picChg>
        <pc:picChg chg="del">
          <ac:chgData name="Amy Hoffmann" userId="357a7bbbffc2fef1" providerId="LiveId" clId="{B4EC0F7F-A524-4E87-857C-C4ECB7756221}" dt="2019-07-30T02:19:52.419" v="211" actId="478"/>
          <ac:picMkLst>
            <pc:docMk/>
            <pc:sldMk cId="2461329555" sldId="275"/>
            <ac:picMk id="9" creationId="{F0D06CCB-ED3D-4702-B749-95B0626ABE7E}"/>
          </ac:picMkLst>
        </pc:picChg>
        <pc:picChg chg="del">
          <ac:chgData name="Amy Hoffmann" userId="357a7bbbffc2fef1" providerId="LiveId" clId="{B4EC0F7F-A524-4E87-857C-C4ECB7756221}" dt="2019-07-30T02:19:53.167" v="212" actId="478"/>
          <ac:picMkLst>
            <pc:docMk/>
            <pc:sldMk cId="2461329555" sldId="275"/>
            <ac:picMk id="11" creationId="{4A9C287B-1054-41D5-9DF2-D4A0141398A8}"/>
          </ac:picMkLst>
        </pc:picChg>
        <pc:picChg chg="del">
          <ac:chgData name="Amy Hoffmann" userId="357a7bbbffc2fef1" providerId="LiveId" clId="{B4EC0F7F-A524-4E87-857C-C4ECB7756221}" dt="2019-07-30T02:19:54.039" v="213" actId="478"/>
          <ac:picMkLst>
            <pc:docMk/>
            <pc:sldMk cId="2461329555" sldId="275"/>
            <ac:picMk id="13" creationId="{6B61A13B-8DFA-42F9-B1B2-F76CCBBF2CF2}"/>
          </ac:picMkLst>
        </pc:picChg>
      </pc:sldChg>
      <pc:sldChg chg="add del">
        <pc:chgData name="Amy Hoffmann" userId="357a7bbbffc2fef1" providerId="LiveId" clId="{B4EC0F7F-A524-4E87-857C-C4ECB7756221}" dt="2019-07-30T02:22:43.405" v="539"/>
        <pc:sldMkLst>
          <pc:docMk/>
          <pc:sldMk cId="3769545763" sldId="276"/>
        </pc:sldMkLst>
      </pc:sldChg>
    </pc:docChg>
  </pc:docChgLst>
  <pc:docChgLst>
    <pc:chgData name="Amy Hoffmann" userId="357a7bbbffc2fef1" providerId="LiveId" clId="{1A031C14-5D79-4369-A49C-B9E572C9FEC9}"/>
    <pc:docChg chg="undo custSel addSld delSld modSld">
      <pc:chgData name="Amy Hoffmann" userId="357a7bbbffc2fef1" providerId="LiveId" clId="{1A031C14-5D79-4369-A49C-B9E572C9FEC9}" dt="2019-07-30T15:29:15.703" v="553" actId="1076"/>
      <pc:docMkLst>
        <pc:docMk/>
      </pc:docMkLst>
      <pc:sldChg chg="addSp modSp add">
        <pc:chgData name="Amy Hoffmann" userId="357a7bbbffc2fef1" providerId="LiveId" clId="{1A031C14-5D79-4369-A49C-B9E572C9FEC9}" dt="2019-07-30T02:50:27.479" v="80" actId="962"/>
        <pc:sldMkLst>
          <pc:docMk/>
          <pc:sldMk cId="2972101844" sldId="256"/>
        </pc:sldMkLst>
        <pc:picChg chg="add mod">
          <ac:chgData name="Amy Hoffmann" userId="357a7bbbffc2fef1" providerId="LiveId" clId="{1A031C14-5D79-4369-A49C-B9E572C9FEC9}" dt="2019-07-30T02:50:27.479" v="80" actId="962"/>
          <ac:picMkLst>
            <pc:docMk/>
            <pc:sldMk cId="2972101844" sldId="256"/>
            <ac:picMk id="3" creationId="{E55C239E-F892-4205-B790-2588126C00BC}"/>
          </ac:picMkLst>
        </pc:picChg>
      </pc:sldChg>
      <pc:sldChg chg="delSp del">
        <pc:chgData name="Amy Hoffmann" userId="357a7bbbffc2fef1" providerId="LiveId" clId="{1A031C14-5D79-4369-A49C-B9E572C9FEC9}" dt="2019-07-30T02:49:28.547" v="27" actId="2696"/>
        <pc:sldMkLst>
          <pc:docMk/>
          <pc:sldMk cId="3680550423" sldId="256"/>
        </pc:sldMkLst>
        <pc:spChg chg="del">
          <ac:chgData name="Amy Hoffmann" userId="357a7bbbffc2fef1" providerId="LiveId" clId="{1A031C14-5D79-4369-A49C-B9E572C9FEC9}" dt="2019-07-30T02:46:30.686" v="3" actId="478"/>
          <ac:spMkLst>
            <pc:docMk/>
            <pc:sldMk cId="3680550423" sldId="256"/>
            <ac:spMk id="6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6:30.686" v="3" actId="478"/>
          <ac:spMkLst>
            <pc:docMk/>
            <pc:sldMk cId="3680550423" sldId="256"/>
            <ac:spMk id="7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6:30.686" v="3" actId="478"/>
          <ac:spMkLst>
            <pc:docMk/>
            <pc:sldMk cId="3680550423" sldId="256"/>
            <ac:spMk id="31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6:30.686" v="3" actId="478"/>
          <ac:spMkLst>
            <pc:docMk/>
            <pc:sldMk cId="3680550423" sldId="256"/>
            <ac:spMk id="32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6:33.284" v="4" actId="478"/>
          <ac:spMkLst>
            <pc:docMk/>
            <pc:sldMk cId="3680550423" sldId="256"/>
            <ac:spMk id="36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6:33.284" v="4" actId="478"/>
          <ac:spMkLst>
            <pc:docMk/>
            <pc:sldMk cId="3680550423" sldId="256"/>
            <ac:spMk id="37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6:33.284" v="4" actId="478"/>
          <ac:spMkLst>
            <pc:docMk/>
            <pc:sldMk cId="3680550423" sldId="256"/>
            <ac:spMk id="41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6:33.284" v="4" actId="478"/>
          <ac:spMkLst>
            <pc:docMk/>
            <pc:sldMk cId="3680550423" sldId="256"/>
            <ac:spMk id="42" creationId="{00000000-0000-0000-0000-000000000000}"/>
          </ac:spMkLst>
        </pc:spChg>
      </pc:sldChg>
      <pc:sldChg chg="addSp delSp modSp add">
        <pc:chgData name="Amy Hoffmann" userId="357a7bbbffc2fef1" providerId="LiveId" clId="{1A031C14-5D79-4369-A49C-B9E572C9FEC9}" dt="2019-07-30T15:29:15.703" v="553" actId="1076"/>
        <pc:sldMkLst>
          <pc:docMk/>
          <pc:sldMk cId="290185580" sldId="257"/>
        </pc:sldMkLst>
        <pc:spChg chg="add del mod">
          <ac:chgData name="Amy Hoffmann" userId="357a7bbbffc2fef1" providerId="LiveId" clId="{1A031C14-5D79-4369-A49C-B9E572C9FEC9}" dt="2019-07-30T15:28:57.642" v="549" actId="478"/>
          <ac:spMkLst>
            <pc:docMk/>
            <pc:sldMk cId="290185580" sldId="257"/>
            <ac:spMk id="4" creationId="{342B5E21-8160-4EB4-B068-F97452386497}"/>
          </ac:spMkLst>
        </pc:spChg>
        <pc:spChg chg="add del mod">
          <ac:chgData name="Amy Hoffmann" userId="357a7bbbffc2fef1" providerId="LiveId" clId="{1A031C14-5D79-4369-A49C-B9E572C9FEC9}" dt="2019-07-30T15:28:57.642" v="549" actId="478"/>
          <ac:spMkLst>
            <pc:docMk/>
            <pc:sldMk cId="290185580" sldId="257"/>
            <ac:spMk id="5" creationId="{25F9806E-C997-4478-8CDD-951A24DEA67B}"/>
          </ac:spMkLst>
        </pc:spChg>
        <pc:spChg chg="add del mod">
          <ac:chgData name="Amy Hoffmann" userId="357a7bbbffc2fef1" providerId="LiveId" clId="{1A031C14-5D79-4369-A49C-B9E572C9FEC9}" dt="2019-07-30T15:28:57.642" v="549" actId="478"/>
          <ac:spMkLst>
            <pc:docMk/>
            <pc:sldMk cId="290185580" sldId="257"/>
            <ac:spMk id="6" creationId="{910985F8-75A0-464F-8EE2-4F24D9F5D740}"/>
          </ac:spMkLst>
        </pc:spChg>
        <pc:picChg chg="add mod">
          <ac:chgData name="Amy Hoffmann" userId="357a7bbbffc2fef1" providerId="LiveId" clId="{1A031C14-5D79-4369-A49C-B9E572C9FEC9}" dt="2019-07-30T02:50:36.513" v="82" actId="27614"/>
          <ac:picMkLst>
            <pc:docMk/>
            <pc:sldMk cId="290185580" sldId="257"/>
            <ac:picMk id="3" creationId="{97EB0377-E860-432E-AC48-7CAF11857CF6}"/>
          </ac:picMkLst>
        </pc:picChg>
        <pc:picChg chg="add del mod">
          <ac:chgData name="Amy Hoffmann" userId="357a7bbbffc2fef1" providerId="LiveId" clId="{1A031C14-5D79-4369-A49C-B9E572C9FEC9}" dt="2019-07-30T15:10:25.213" v="430" actId="931"/>
          <ac:picMkLst>
            <pc:docMk/>
            <pc:sldMk cId="290185580" sldId="257"/>
            <ac:picMk id="7" creationId="{98348ED1-FCD9-4F0B-A359-5AA6696959A1}"/>
          </ac:picMkLst>
        </pc:picChg>
        <pc:picChg chg="add mod">
          <ac:chgData name="Amy Hoffmann" userId="357a7bbbffc2fef1" providerId="LiveId" clId="{1A031C14-5D79-4369-A49C-B9E572C9FEC9}" dt="2019-07-30T15:29:15.703" v="553" actId="1076"/>
          <ac:picMkLst>
            <pc:docMk/>
            <pc:sldMk cId="290185580" sldId="257"/>
            <ac:picMk id="9" creationId="{2FC316B5-DF7B-42BE-A16C-65575EF0616D}"/>
          </ac:picMkLst>
        </pc:picChg>
      </pc:sldChg>
      <pc:sldChg chg="delSp del">
        <pc:chgData name="Amy Hoffmann" userId="357a7bbbffc2fef1" providerId="LiveId" clId="{1A031C14-5D79-4369-A49C-B9E572C9FEC9}" dt="2019-07-30T02:49:28.555" v="28" actId="2696"/>
        <pc:sldMkLst>
          <pc:docMk/>
          <pc:sldMk cId="905752678" sldId="257"/>
        </pc:sldMkLst>
        <pc:spChg chg="del">
          <ac:chgData name="Amy Hoffmann" userId="357a7bbbffc2fef1" providerId="LiveId" clId="{1A031C14-5D79-4369-A49C-B9E572C9FEC9}" dt="2019-07-30T02:46:37.141" v="5" actId="478"/>
          <ac:spMkLst>
            <pc:docMk/>
            <pc:sldMk cId="905752678" sldId="257"/>
            <ac:spMk id="6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6:37.141" v="5" actId="478"/>
          <ac:spMkLst>
            <pc:docMk/>
            <pc:sldMk cId="905752678" sldId="257"/>
            <ac:spMk id="7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6:37.141" v="5" actId="478"/>
          <ac:spMkLst>
            <pc:docMk/>
            <pc:sldMk cId="905752678" sldId="257"/>
            <ac:spMk id="31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6:37.141" v="5" actId="478"/>
          <ac:spMkLst>
            <pc:docMk/>
            <pc:sldMk cId="905752678" sldId="257"/>
            <ac:spMk id="32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6:39.182" v="6" actId="478"/>
          <ac:spMkLst>
            <pc:docMk/>
            <pc:sldMk cId="905752678" sldId="257"/>
            <ac:spMk id="36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6:39.182" v="6" actId="478"/>
          <ac:spMkLst>
            <pc:docMk/>
            <pc:sldMk cId="905752678" sldId="257"/>
            <ac:spMk id="37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6:39.182" v="6" actId="478"/>
          <ac:spMkLst>
            <pc:docMk/>
            <pc:sldMk cId="905752678" sldId="257"/>
            <ac:spMk id="41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6:39.182" v="6" actId="478"/>
          <ac:spMkLst>
            <pc:docMk/>
            <pc:sldMk cId="905752678" sldId="257"/>
            <ac:spMk id="42" creationId="{00000000-0000-0000-0000-000000000000}"/>
          </ac:spMkLst>
        </pc:spChg>
      </pc:sldChg>
      <pc:sldChg chg="addSp modSp add">
        <pc:chgData name="Amy Hoffmann" userId="357a7bbbffc2fef1" providerId="LiveId" clId="{1A031C14-5D79-4369-A49C-B9E572C9FEC9}" dt="2019-07-30T02:50:42.674" v="85" actId="962"/>
        <pc:sldMkLst>
          <pc:docMk/>
          <pc:sldMk cId="211057659" sldId="258"/>
        </pc:sldMkLst>
        <pc:picChg chg="add mod">
          <ac:chgData name="Amy Hoffmann" userId="357a7bbbffc2fef1" providerId="LiveId" clId="{1A031C14-5D79-4369-A49C-B9E572C9FEC9}" dt="2019-07-30T02:50:42.674" v="85" actId="962"/>
          <ac:picMkLst>
            <pc:docMk/>
            <pc:sldMk cId="211057659" sldId="258"/>
            <ac:picMk id="3" creationId="{2E809373-5C24-4A83-B354-A6E36EE9C2E8}"/>
          </ac:picMkLst>
        </pc:picChg>
      </pc:sldChg>
      <pc:sldChg chg="delSp del">
        <pc:chgData name="Amy Hoffmann" userId="357a7bbbffc2fef1" providerId="LiveId" clId="{1A031C14-5D79-4369-A49C-B9E572C9FEC9}" dt="2019-07-30T02:49:28.561" v="29" actId="2696"/>
        <pc:sldMkLst>
          <pc:docMk/>
          <pc:sldMk cId="1360046631" sldId="258"/>
        </pc:sldMkLst>
        <pc:spChg chg="del">
          <ac:chgData name="Amy Hoffmann" userId="357a7bbbffc2fef1" providerId="LiveId" clId="{1A031C14-5D79-4369-A49C-B9E572C9FEC9}" dt="2019-07-30T02:46:42.911" v="7" actId="478"/>
          <ac:spMkLst>
            <pc:docMk/>
            <pc:sldMk cId="1360046631" sldId="258"/>
            <ac:spMk id="6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6:42.911" v="7" actId="478"/>
          <ac:spMkLst>
            <pc:docMk/>
            <pc:sldMk cId="1360046631" sldId="258"/>
            <ac:spMk id="7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6:42.911" v="7" actId="478"/>
          <ac:spMkLst>
            <pc:docMk/>
            <pc:sldMk cId="1360046631" sldId="258"/>
            <ac:spMk id="31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6:42.911" v="7" actId="478"/>
          <ac:spMkLst>
            <pc:docMk/>
            <pc:sldMk cId="1360046631" sldId="258"/>
            <ac:spMk id="32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6:45.276" v="8" actId="478"/>
          <ac:spMkLst>
            <pc:docMk/>
            <pc:sldMk cId="1360046631" sldId="258"/>
            <ac:spMk id="36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6:45.276" v="8" actId="478"/>
          <ac:spMkLst>
            <pc:docMk/>
            <pc:sldMk cId="1360046631" sldId="258"/>
            <ac:spMk id="37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6:45.276" v="8" actId="478"/>
          <ac:spMkLst>
            <pc:docMk/>
            <pc:sldMk cId="1360046631" sldId="258"/>
            <ac:spMk id="41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6:45.276" v="8" actId="478"/>
          <ac:spMkLst>
            <pc:docMk/>
            <pc:sldMk cId="1360046631" sldId="258"/>
            <ac:spMk id="42" creationId="{00000000-0000-0000-0000-000000000000}"/>
          </ac:spMkLst>
        </pc:spChg>
      </pc:sldChg>
      <pc:sldChg chg="addSp delSp modSp add">
        <pc:chgData name="Amy Hoffmann" userId="357a7bbbffc2fef1" providerId="LiveId" clId="{1A031C14-5D79-4369-A49C-B9E572C9FEC9}" dt="2019-07-30T02:51:59.496" v="118" actId="27614"/>
        <pc:sldMkLst>
          <pc:docMk/>
          <pc:sldMk cId="1002165421" sldId="259"/>
        </pc:sldMkLst>
        <pc:picChg chg="add del mod">
          <ac:chgData name="Amy Hoffmann" userId="357a7bbbffc2fef1" providerId="LiveId" clId="{1A031C14-5D79-4369-A49C-B9E572C9FEC9}" dt="2019-07-30T02:51:43.905" v="116" actId="931"/>
          <ac:picMkLst>
            <pc:docMk/>
            <pc:sldMk cId="1002165421" sldId="259"/>
            <ac:picMk id="3" creationId="{8FBCF7F4-4944-4E61-AECB-261F403F58F8}"/>
          </ac:picMkLst>
        </pc:picChg>
        <pc:picChg chg="add del mod">
          <ac:chgData name="Amy Hoffmann" userId="357a7bbbffc2fef1" providerId="LiveId" clId="{1A031C14-5D79-4369-A49C-B9E572C9FEC9}" dt="2019-07-30T02:51:43.905" v="116" actId="931"/>
          <ac:picMkLst>
            <pc:docMk/>
            <pc:sldMk cId="1002165421" sldId="259"/>
            <ac:picMk id="5" creationId="{1F653D1E-095C-42FC-B5B6-A53D008D4235}"/>
          </ac:picMkLst>
        </pc:picChg>
        <pc:picChg chg="add del mod">
          <ac:chgData name="Amy Hoffmann" userId="357a7bbbffc2fef1" providerId="LiveId" clId="{1A031C14-5D79-4369-A49C-B9E572C9FEC9}" dt="2019-07-30T02:51:43.905" v="116" actId="931"/>
          <ac:picMkLst>
            <pc:docMk/>
            <pc:sldMk cId="1002165421" sldId="259"/>
            <ac:picMk id="7" creationId="{C4600FFB-6C88-483A-B85A-27BBDA2285DB}"/>
          </ac:picMkLst>
        </pc:picChg>
        <pc:picChg chg="add del mod">
          <ac:chgData name="Amy Hoffmann" userId="357a7bbbffc2fef1" providerId="LiveId" clId="{1A031C14-5D79-4369-A49C-B9E572C9FEC9}" dt="2019-07-30T02:51:43.905" v="116" actId="931"/>
          <ac:picMkLst>
            <pc:docMk/>
            <pc:sldMk cId="1002165421" sldId="259"/>
            <ac:picMk id="9" creationId="{7DDC720D-DA36-4FAB-86B1-89D96AAE56FC}"/>
          </ac:picMkLst>
        </pc:picChg>
        <pc:picChg chg="add del mod">
          <ac:chgData name="Amy Hoffmann" userId="357a7bbbffc2fef1" providerId="LiveId" clId="{1A031C14-5D79-4369-A49C-B9E572C9FEC9}" dt="2019-07-30T02:51:43.905" v="116" actId="931"/>
          <ac:picMkLst>
            <pc:docMk/>
            <pc:sldMk cId="1002165421" sldId="259"/>
            <ac:picMk id="11" creationId="{E2863279-6F05-4E48-907F-E9D87B75B182}"/>
          </ac:picMkLst>
        </pc:picChg>
        <pc:picChg chg="add del mod">
          <ac:chgData name="Amy Hoffmann" userId="357a7bbbffc2fef1" providerId="LiveId" clId="{1A031C14-5D79-4369-A49C-B9E572C9FEC9}" dt="2019-07-30T02:51:43.905" v="116" actId="931"/>
          <ac:picMkLst>
            <pc:docMk/>
            <pc:sldMk cId="1002165421" sldId="259"/>
            <ac:picMk id="13" creationId="{EF555045-848A-42EC-B4DF-E3880BE27313}"/>
          </ac:picMkLst>
        </pc:picChg>
        <pc:picChg chg="add del mod">
          <ac:chgData name="Amy Hoffmann" userId="357a7bbbffc2fef1" providerId="LiveId" clId="{1A031C14-5D79-4369-A49C-B9E572C9FEC9}" dt="2019-07-30T02:51:43.905" v="116" actId="931"/>
          <ac:picMkLst>
            <pc:docMk/>
            <pc:sldMk cId="1002165421" sldId="259"/>
            <ac:picMk id="15" creationId="{4B9FF3F0-1777-417D-B8D5-624399385C4A}"/>
          </ac:picMkLst>
        </pc:picChg>
        <pc:picChg chg="add del mod">
          <ac:chgData name="Amy Hoffmann" userId="357a7bbbffc2fef1" providerId="LiveId" clId="{1A031C14-5D79-4369-A49C-B9E572C9FEC9}" dt="2019-07-30T02:51:43.905" v="116" actId="931"/>
          <ac:picMkLst>
            <pc:docMk/>
            <pc:sldMk cId="1002165421" sldId="259"/>
            <ac:picMk id="17" creationId="{A5599E0E-7386-40E9-9B07-0D68ECB0C2AB}"/>
          </ac:picMkLst>
        </pc:picChg>
        <pc:picChg chg="add del mod">
          <ac:chgData name="Amy Hoffmann" userId="357a7bbbffc2fef1" providerId="LiveId" clId="{1A031C14-5D79-4369-A49C-B9E572C9FEC9}" dt="2019-07-30T02:51:43.905" v="116" actId="931"/>
          <ac:picMkLst>
            <pc:docMk/>
            <pc:sldMk cId="1002165421" sldId="259"/>
            <ac:picMk id="19" creationId="{91A67498-00B3-4CED-A344-4B6E9CE14351}"/>
          </ac:picMkLst>
        </pc:picChg>
        <pc:picChg chg="add del mod">
          <ac:chgData name="Amy Hoffmann" userId="357a7bbbffc2fef1" providerId="LiveId" clId="{1A031C14-5D79-4369-A49C-B9E572C9FEC9}" dt="2019-07-30T02:51:43.905" v="116" actId="931"/>
          <ac:picMkLst>
            <pc:docMk/>
            <pc:sldMk cId="1002165421" sldId="259"/>
            <ac:picMk id="21" creationId="{116ACE1C-7CE5-4AE0-B07E-DCF10AA979E1}"/>
          </ac:picMkLst>
        </pc:picChg>
        <pc:picChg chg="add del mod">
          <ac:chgData name="Amy Hoffmann" userId="357a7bbbffc2fef1" providerId="LiveId" clId="{1A031C14-5D79-4369-A49C-B9E572C9FEC9}" dt="2019-07-30T02:51:43.905" v="116" actId="931"/>
          <ac:picMkLst>
            <pc:docMk/>
            <pc:sldMk cId="1002165421" sldId="259"/>
            <ac:picMk id="23" creationId="{E39D6DCB-6838-4450-BC91-3EEFBBA7274A}"/>
          </ac:picMkLst>
        </pc:picChg>
        <pc:picChg chg="add del mod">
          <ac:chgData name="Amy Hoffmann" userId="357a7bbbffc2fef1" providerId="LiveId" clId="{1A031C14-5D79-4369-A49C-B9E572C9FEC9}" dt="2019-07-30T02:51:43.905" v="116" actId="931"/>
          <ac:picMkLst>
            <pc:docMk/>
            <pc:sldMk cId="1002165421" sldId="259"/>
            <ac:picMk id="25" creationId="{9ABEA842-F208-4AC8-9A7F-0DED6130AED9}"/>
          </ac:picMkLst>
        </pc:picChg>
        <pc:picChg chg="add del mod">
          <ac:chgData name="Amy Hoffmann" userId="357a7bbbffc2fef1" providerId="LiveId" clId="{1A031C14-5D79-4369-A49C-B9E572C9FEC9}" dt="2019-07-30T02:51:43.905" v="116" actId="931"/>
          <ac:picMkLst>
            <pc:docMk/>
            <pc:sldMk cId="1002165421" sldId="259"/>
            <ac:picMk id="27" creationId="{3714C65C-B92D-4EB1-B4A5-CEE5278A14CE}"/>
          </ac:picMkLst>
        </pc:picChg>
        <pc:picChg chg="add del mod">
          <ac:chgData name="Amy Hoffmann" userId="357a7bbbffc2fef1" providerId="LiveId" clId="{1A031C14-5D79-4369-A49C-B9E572C9FEC9}" dt="2019-07-30T02:51:43.905" v="116" actId="931"/>
          <ac:picMkLst>
            <pc:docMk/>
            <pc:sldMk cId="1002165421" sldId="259"/>
            <ac:picMk id="29" creationId="{D7471DB7-E515-4A5E-AEEE-E9321A4987AD}"/>
          </ac:picMkLst>
        </pc:picChg>
        <pc:picChg chg="add mod">
          <ac:chgData name="Amy Hoffmann" userId="357a7bbbffc2fef1" providerId="LiveId" clId="{1A031C14-5D79-4369-A49C-B9E572C9FEC9}" dt="2019-07-30T02:51:59.496" v="118" actId="27614"/>
          <ac:picMkLst>
            <pc:docMk/>
            <pc:sldMk cId="1002165421" sldId="259"/>
            <ac:picMk id="31" creationId="{58B23414-7D53-428B-917C-1D6003594973}"/>
          </ac:picMkLst>
        </pc:picChg>
      </pc:sldChg>
      <pc:sldChg chg="delSp del">
        <pc:chgData name="Amy Hoffmann" userId="357a7bbbffc2fef1" providerId="LiveId" clId="{1A031C14-5D79-4369-A49C-B9E572C9FEC9}" dt="2019-07-30T02:49:28.567" v="30" actId="2696"/>
        <pc:sldMkLst>
          <pc:docMk/>
          <pc:sldMk cId="2534617308" sldId="259"/>
        </pc:sldMkLst>
        <pc:spChg chg="del">
          <ac:chgData name="Amy Hoffmann" userId="357a7bbbffc2fef1" providerId="LiveId" clId="{1A031C14-5D79-4369-A49C-B9E572C9FEC9}" dt="2019-07-30T02:46:49.568" v="9" actId="478"/>
          <ac:spMkLst>
            <pc:docMk/>
            <pc:sldMk cId="2534617308" sldId="259"/>
            <ac:spMk id="6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6:49.568" v="9" actId="478"/>
          <ac:spMkLst>
            <pc:docMk/>
            <pc:sldMk cId="2534617308" sldId="259"/>
            <ac:spMk id="7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6:49.568" v="9" actId="478"/>
          <ac:spMkLst>
            <pc:docMk/>
            <pc:sldMk cId="2534617308" sldId="259"/>
            <ac:spMk id="31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6:49.568" v="9" actId="478"/>
          <ac:spMkLst>
            <pc:docMk/>
            <pc:sldMk cId="2534617308" sldId="259"/>
            <ac:spMk id="32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6:51.369" v="10" actId="478"/>
          <ac:spMkLst>
            <pc:docMk/>
            <pc:sldMk cId="2534617308" sldId="259"/>
            <ac:spMk id="36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6:51.369" v="10" actId="478"/>
          <ac:spMkLst>
            <pc:docMk/>
            <pc:sldMk cId="2534617308" sldId="259"/>
            <ac:spMk id="37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6:51.369" v="10" actId="478"/>
          <ac:spMkLst>
            <pc:docMk/>
            <pc:sldMk cId="2534617308" sldId="259"/>
            <ac:spMk id="41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6:51.369" v="10" actId="478"/>
          <ac:spMkLst>
            <pc:docMk/>
            <pc:sldMk cId="2534617308" sldId="259"/>
            <ac:spMk id="42" creationId="{00000000-0000-0000-0000-000000000000}"/>
          </ac:spMkLst>
        </pc:spChg>
      </pc:sldChg>
      <pc:sldChg chg="delSp del">
        <pc:chgData name="Amy Hoffmann" userId="357a7bbbffc2fef1" providerId="LiveId" clId="{1A031C14-5D79-4369-A49C-B9E572C9FEC9}" dt="2019-07-30T02:49:28.573" v="31" actId="2696"/>
        <pc:sldMkLst>
          <pc:docMk/>
          <pc:sldMk cId="935398316" sldId="260"/>
        </pc:sldMkLst>
        <pc:spChg chg="del">
          <ac:chgData name="Amy Hoffmann" userId="357a7bbbffc2fef1" providerId="LiveId" clId="{1A031C14-5D79-4369-A49C-B9E572C9FEC9}" dt="2019-07-30T02:47:04.510" v="11" actId="478"/>
          <ac:spMkLst>
            <pc:docMk/>
            <pc:sldMk cId="935398316" sldId="260"/>
            <ac:spMk id="6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04.510" v="11" actId="478"/>
          <ac:spMkLst>
            <pc:docMk/>
            <pc:sldMk cId="935398316" sldId="260"/>
            <ac:spMk id="7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04.510" v="11" actId="478"/>
          <ac:spMkLst>
            <pc:docMk/>
            <pc:sldMk cId="935398316" sldId="260"/>
            <ac:spMk id="31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04.510" v="11" actId="478"/>
          <ac:spMkLst>
            <pc:docMk/>
            <pc:sldMk cId="935398316" sldId="260"/>
            <ac:spMk id="32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06.978" v="12" actId="478"/>
          <ac:spMkLst>
            <pc:docMk/>
            <pc:sldMk cId="935398316" sldId="260"/>
            <ac:spMk id="36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06.978" v="12" actId="478"/>
          <ac:spMkLst>
            <pc:docMk/>
            <pc:sldMk cId="935398316" sldId="260"/>
            <ac:spMk id="37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06.978" v="12" actId="478"/>
          <ac:spMkLst>
            <pc:docMk/>
            <pc:sldMk cId="935398316" sldId="260"/>
            <ac:spMk id="41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06.978" v="12" actId="478"/>
          <ac:spMkLst>
            <pc:docMk/>
            <pc:sldMk cId="935398316" sldId="260"/>
            <ac:spMk id="42" creationId="{00000000-0000-0000-0000-000000000000}"/>
          </ac:spMkLst>
        </pc:spChg>
      </pc:sldChg>
      <pc:sldChg chg="addSp modSp add">
        <pc:chgData name="Amy Hoffmann" userId="357a7bbbffc2fef1" providerId="LiveId" clId="{1A031C14-5D79-4369-A49C-B9E572C9FEC9}" dt="2019-07-30T02:52:06.439" v="121" actId="962"/>
        <pc:sldMkLst>
          <pc:docMk/>
          <pc:sldMk cId="2023875879" sldId="260"/>
        </pc:sldMkLst>
        <pc:picChg chg="add mod">
          <ac:chgData name="Amy Hoffmann" userId="357a7bbbffc2fef1" providerId="LiveId" clId="{1A031C14-5D79-4369-A49C-B9E572C9FEC9}" dt="2019-07-30T02:52:06.439" v="121" actId="962"/>
          <ac:picMkLst>
            <pc:docMk/>
            <pc:sldMk cId="2023875879" sldId="260"/>
            <ac:picMk id="3" creationId="{EDF193CB-07B4-4B98-A8D3-54B38A5A9AC0}"/>
          </ac:picMkLst>
        </pc:picChg>
      </pc:sldChg>
      <pc:sldChg chg="addSp modSp add">
        <pc:chgData name="Amy Hoffmann" userId="357a7bbbffc2fef1" providerId="LiveId" clId="{1A031C14-5D79-4369-A49C-B9E572C9FEC9}" dt="2019-07-30T02:52:13.904" v="124" actId="962"/>
        <pc:sldMkLst>
          <pc:docMk/>
          <pc:sldMk cId="2775519841" sldId="261"/>
        </pc:sldMkLst>
        <pc:picChg chg="add mod">
          <ac:chgData name="Amy Hoffmann" userId="357a7bbbffc2fef1" providerId="LiveId" clId="{1A031C14-5D79-4369-A49C-B9E572C9FEC9}" dt="2019-07-30T02:52:13.904" v="124" actId="962"/>
          <ac:picMkLst>
            <pc:docMk/>
            <pc:sldMk cId="2775519841" sldId="261"/>
            <ac:picMk id="3" creationId="{0B412980-9B03-4691-8FCE-1870DD48D3FD}"/>
          </ac:picMkLst>
        </pc:picChg>
      </pc:sldChg>
      <pc:sldChg chg="delSp del">
        <pc:chgData name="Amy Hoffmann" userId="357a7bbbffc2fef1" providerId="LiveId" clId="{1A031C14-5D79-4369-A49C-B9E572C9FEC9}" dt="2019-07-30T02:49:28.575" v="32" actId="2696"/>
        <pc:sldMkLst>
          <pc:docMk/>
          <pc:sldMk cId="3193893391" sldId="261"/>
        </pc:sldMkLst>
        <pc:spChg chg="del">
          <ac:chgData name="Amy Hoffmann" userId="357a7bbbffc2fef1" providerId="LiveId" clId="{1A031C14-5D79-4369-A49C-B9E572C9FEC9}" dt="2019-07-30T02:47:10.496" v="13" actId="478"/>
          <ac:spMkLst>
            <pc:docMk/>
            <pc:sldMk cId="3193893391" sldId="261"/>
            <ac:spMk id="6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10.496" v="13" actId="478"/>
          <ac:spMkLst>
            <pc:docMk/>
            <pc:sldMk cId="3193893391" sldId="261"/>
            <ac:spMk id="7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10.496" v="13" actId="478"/>
          <ac:spMkLst>
            <pc:docMk/>
            <pc:sldMk cId="3193893391" sldId="261"/>
            <ac:spMk id="31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10.496" v="13" actId="478"/>
          <ac:spMkLst>
            <pc:docMk/>
            <pc:sldMk cId="3193893391" sldId="261"/>
            <ac:spMk id="32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12.642" v="14" actId="478"/>
          <ac:spMkLst>
            <pc:docMk/>
            <pc:sldMk cId="3193893391" sldId="261"/>
            <ac:spMk id="36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12.642" v="14" actId="478"/>
          <ac:spMkLst>
            <pc:docMk/>
            <pc:sldMk cId="3193893391" sldId="261"/>
            <ac:spMk id="37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12.642" v="14" actId="478"/>
          <ac:spMkLst>
            <pc:docMk/>
            <pc:sldMk cId="3193893391" sldId="261"/>
            <ac:spMk id="41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12.642" v="14" actId="478"/>
          <ac:spMkLst>
            <pc:docMk/>
            <pc:sldMk cId="3193893391" sldId="261"/>
            <ac:spMk id="42" creationId="{00000000-0000-0000-0000-000000000000}"/>
          </ac:spMkLst>
        </pc:spChg>
      </pc:sldChg>
      <pc:sldChg chg="delSp del">
        <pc:chgData name="Amy Hoffmann" userId="357a7bbbffc2fef1" providerId="LiveId" clId="{1A031C14-5D79-4369-A49C-B9E572C9FEC9}" dt="2019-07-30T02:49:28.587" v="34" actId="2696"/>
        <pc:sldMkLst>
          <pc:docMk/>
          <pc:sldMk cId="2723975137" sldId="262"/>
        </pc:sldMkLst>
        <pc:spChg chg="del">
          <ac:chgData name="Amy Hoffmann" userId="357a7bbbffc2fef1" providerId="LiveId" clId="{1A031C14-5D79-4369-A49C-B9E572C9FEC9}" dt="2019-07-30T02:47:20.366" v="16" actId="478"/>
          <ac:spMkLst>
            <pc:docMk/>
            <pc:sldMk cId="2723975137" sldId="262"/>
            <ac:spMk id="6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20.366" v="16" actId="478"/>
          <ac:spMkLst>
            <pc:docMk/>
            <pc:sldMk cId="2723975137" sldId="262"/>
            <ac:spMk id="7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20.366" v="16" actId="478"/>
          <ac:spMkLst>
            <pc:docMk/>
            <pc:sldMk cId="2723975137" sldId="262"/>
            <ac:spMk id="31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20.366" v="16" actId="478"/>
          <ac:spMkLst>
            <pc:docMk/>
            <pc:sldMk cId="2723975137" sldId="262"/>
            <ac:spMk id="32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18.249" v="15" actId="478"/>
          <ac:spMkLst>
            <pc:docMk/>
            <pc:sldMk cId="2723975137" sldId="262"/>
            <ac:spMk id="36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18.249" v="15" actId="478"/>
          <ac:spMkLst>
            <pc:docMk/>
            <pc:sldMk cId="2723975137" sldId="262"/>
            <ac:spMk id="37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18.249" v="15" actId="478"/>
          <ac:spMkLst>
            <pc:docMk/>
            <pc:sldMk cId="2723975137" sldId="262"/>
            <ac:spMk id="41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18.249" v="15" actId="478"/>
          <ac:spMkLst>
            <pc:docMk/>
            <pc:sldMk cId="2723975137" sldId="262"/>
            <ac:spMk id="42" creationId="{00000000-0000-0000-0000-000000000000}"/>
          </ac:spMkLst>
        </pc:spChg>
      </pc:sldChg>
      <pc:sldChg chg="addSp modSp add">
        <pc:chgData name="Amy Hoffmann" userId="357a7bbbffc2fef1" providerId="LiveId" clId="{1A031C14-5D79-4369-A49C-B9E572C9FEC9}" dt="2019-07-30T02:53:16.923" v="127" actId="962"/>
        <pc:sldMkLst>
          <pc:docMk/>
          <pc:sldMk cId="3369002249" sldId="262"/>
        </pc:sldMkLst>
        <pc:picChg chg="add mod">
          <ac:chgData name="Amy Hoffmann" userId="357a7bbbffc2fef1" providerId="LiveId" clId="{1A031C14-5D79-4369-A49C-B9E572C9FEC9}" dt="2019-07-30T02:53:16.923" v="127" actId="962"/>
          <ac:picMkLst>
            <pc:docMk/>
            <pc:sldMk cId="3369002249" sldId="262"/>
            <ac:picMk id="3" creationId="{0E44EE8C-0616-4D37-AED2-BF6C7C9BDA58}"/>
          </ac:picMkLst>
        </pc:picChg>
      </pc:sldChg>
      <pc:sldChg chg="addSp modSp add">
        <pc:chgData name="Amy Hoffmann" userId="357a7bbbffc2fef1" providerId="LiveId" clId="{1A031C14-5D79-4369-A49C-B9E572C9FEC9}" dt="2019-07-30T02:53:23.132" v="130" actId="962"/>
        <pc:sldMkLst>
          <pc:docMk/>
          <pc:sldMk cId="726971439" sldId="263"/>
        </pc:sldMkLst>
        <pc:picChg chg="add mod">
          <ac:chgData name="Amy Hoffmann" userId="357a7bbbffc2fef1" providerId="LiveId" clId="{1A031C14-5D79-4369-A49C-B9E572C9FEC9}" dt="2019-07-30T02:53:23.132" v="130" actId="962"/>
          <ac:picMkLst>
            <pc:docMk/>
            <pc:sldMk cId="726971439" sldId="263"/>
            <ac:picMk id="3" creationId="{DCF0B893-08F6-4527-86EA-6B8626A0ADE8}"/>
          </ac:picMkLst>
        </pc:picChg>
      </pc:sldChg>
      <pc:sldChg chg="delSp del">
        <pc:chgData name="Amy Hoffmann" userId="357a7bbbffc2fef1" providerId="LiveId" clId="{1A031C14-5D79-4369-A49C-B9E572C9FEC9}" dt="2019-07-30T02:49:28.592" v="35" actId="2696"/>
        <pc:sldMkLst>
          <pc:docMk/>
          <pc:sldMk cId="3008802710" sldId="263"/>
        </pc:sldMkLst>
        <pc:spChg chg="del">
          <ac:chgData name="Amy Hoffmann" userId="357a7bbbffc2fef1" providerId="LiveId" clId="{1A031C14-5D79-4369-A49C-B9E572C9FEC9}" dt="2019-07-30T02:47:28.789" v="18" actId="478"/>
          <ac:spMkLst>
            <pc:docMk/>
            <pc:sldMk cId="3008802710" sldId="263"/>
            <ac:spMk id="6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28.789" v="18" actId="478"/>
          <ac:spMkLst>
            <pc:docMk/>
            <pc:sldMk cId="3008802710" sldId="263"/>
            <ac:spMk id="7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28.789" v="18" actId="478"/>
          <ac:spMkLst>
            <pc:docMk/>
            <pc:sldMk cId="3008802710" sldId="263"/>
            <ac:spMk id="31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28.789" v="18" actId="478"/>
          <ac:spMkLst>
            <pc:docMk/>
            <pc:sldMk cId="3008802710" sldId="263"/>
            <ac:spMk id="32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26.630" v="17" actId="478"/>
          <ac:spMkLst>
            <pc:docMk/>
            <pc:sldMk cId="3008802710" sldId="263"/>
            <ac:spMk id="36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26.630" v="17" actId="478"/>
          <ac:spMkLst>
            <pc:docMk/>
            <pc:sldMk cId="3008802710" sldId="263"/>
            <ac:spMk id="37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26.630" v="17" actId="478"/>
          <ac:spMkLst>
            <pc:docMk/>
            <pc:sldMk cId="3008802710" sldId="263"/>
            <ac:spMk id="41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26.630" v="17" actId="478"/>
          <ac:spMkLst>
            <pc:docMk/>
            <pc:sldMk cId="3008802710" sldId="263"/>
            <ac:spMk id="42" creationId="{00000000-0000-0000-0000-000000000000}"/>
          </ac:spMkLst>
        </pc:spChg>
      </pc:sldChg>
      <pc:sldChg chg="addSp modSp add">
        <pc:chgData name="Amy Hoffmann" userId="357a7bbbffc2fef1" providerId="LiveId" clId="{1A031C14-5D79-4369-A49C-B9E572C9FEC9}" dt="2019-07-30T02:53:28.434" v="133" actId="962"/>
        <pc:sldMkLst>
          <pc:docMk/>
          <pc:sldMk cId="310807021" sldId="264"/>
        </pc:sldMkLst>
        <pc:picChg chg="add mod">
          <ac:chgData name="Amy Hoffmann" userId="357a7bbbffc2fef1" providerId="LiveId" clId="{1A031C14-5D79-4369-A49C-B9E572C9FEC9}" dt="2019-07-30T02:53:28.434" v="133" actId="962"/>
          <ac:picMkLst>
            <pc:docMk/>
            <pc:sldMk cId="310807021" sldId="264"/>
            <ac:picMk id="3" creationId="{0BE2C613-1B33-4E06-9113-4D9DCD7EAAFC}"/>
          </ac:picMkLst>
        </pc:picChg>
      </pc:sldChg>
      <pc:sldChg chg="delSp del">
        <pc:chgData name="Amy Hoffmann" userId="357a7bbbffc2fef1" providerId="LiveId" clId="{1A031C14-5D79-4369-A49C-B9E572C9FEC9}" dt="2019-07-30T02:49:28.601" v="36" actId="2696"/>
        <pc:sldMkLst>
          <pc:docMk/>
          <pc:sldMk cId="2878523071" sldId="264"/>
        </pc:sldMkLst>
        <pc:spChg chg="del">
          <ac:chgData name="Amy Hoffmann" userId="357a7bbbffc2fef1" providerId="LiveId" clId="{1A031C14-5D79-4369-A49C-B9E572C9FEC9}" dt="2019-07-30T02:47:31.862" v="19" actId="478"/>
          <ac:spMkLst>
            <pc:docMk/>
            <pc:sldMk cId="2878523071" sldId="264"/>
            <ac:spMk id="6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31.862" v="19" actId="478"/>
          <ac:spMkLst>
            <pc:docMk/>
            <pc:sldMk cId="2878523071" sldId="264"/>
            <ac:spMk id="7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31.862" v="19" actId="478"/>
          <ac:spMkLst>
            <pc:docMk/>
            <pc:sldMk cId="2878523071" sldId="264"/>
            <ac:spMk id="31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31.862" v="19" actId="478"/>
          <ac:spMkLst>
            <pc:docMk/>
            <pc:sldMk cId="2878523071" sldId="264"/>
            <ac:spMk id="32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34.109" v="20" actId="478"/>
          <ac:spMkLst>
            <pc:docMk/>
            <pc:sldMk cId="2878523071" sldId="264"/>
            <ac:spMk id="36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34.109" v="20" actId="478"/>
          <ac:spMkLst>
            <pc:docMk/>
            <pc:sldMk cId="2878523071" sldId="264"/>
            <ac:spMk id="37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34.109" v="20" actId="478"/>
          <ac:spMkLst>
            <pc:docMk/>
            <pc:sldMk cId="2878523071" sldId="264"/>
            <ac:spMk id="41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34.109" v="20" actId="478"/>
          <ac:spMkLst>
            <pc:docMk/>
            <pc:sldMk cId="2878523071" sldId="264"/>
            <ac:spMk id="42" creationId="{00000000-0000-0000-0000-000000000000}"/>
          </ac:spMkLst>
        </pc:spChg>
      </pc:sldChg>
      <pc:sldChg chg="delSp del">
        <pc:chgData name="Amy Hoffmann" userId="357a7bbbffc2fef1" providerId="LiveId" clId="{1A031C14-5D79-4369-A49C-B9E572C9FEC9}" dt="2019-07-30T02:49:28.604" v="37" actId="2696"/>
        <pc:sldMkLst>
          <pc:docMk/>
          <pc:sldMk cId="573205881" sldId="265"/>
        </pc:sldMkLst>
        <pc:spChg chg="del">
          <ac:chgData name="Amy Hoffmann" userId="357a7bbbffc2fef1" providerId="LiveId" clId="{1A031C14-5D79-4369-A49C-B9E572C9FEC9}" dt="2019-07-30T02:47:37.548" v="21" actId="478"/>
          <ac:spMkLst>
            <pc:docMk/>
            <pc:sldMk cId="573205881" sldId="265"/>
            <ac:spMk id="6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37.548" v="21" actId="478"/>
          <ac:spMkLst>
            <pc:docMk/>
            <pc:sldMk cId="573205881" sldId="265"/>
            <ac:spMk id="7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37.548" v="21" actId="478"/>
          <ac:spMkLst>
            <pc:docMk/>
            <pc:sldMk cId="573205881" sldId="265"/>
            <ac:spMk id="31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37.548" v="21" actId="478"/>
          <ac:spMkLst>
            <pc:docMk/>
            <pc:sldMk cId="573205881" sldId="265"/>
            <ac:spMk id="32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39.515" v="22" actId="478"/>
          <ac:spMkLst>
            <pc:docMk/>
            <pc:sldMk cId="573205881" sldId="265"/>
            <ac:spMk id="36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39.515" v="22" actId="478"/>
          <ac:spMkLst>
            <pc:docMk/>
            <pc:sldMk cId="573205881" sldId="265"/>
            <ac:spMk id="37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39.515" v="22" actId="478"/>
          <ac:spMkLst>
            <pc:docMk/>
            <pc:sldMk cId="573205881" sldId="265"/>
            <ac:spMk id="41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39.515" v="22" actId="478"/>
          <ac:spMkLst>
            <pc:docMk/>
            <pc:sldMk cId="573205881" sldId="265"/>
            <ac:spMk id="42" creationId="{00000000-0000-0000-0000-000000000000}"/>
          </ac:spMkLst>
        </pc:spChg>
      </pc:sldChg>
      <pc:sldChg chg="addSp modSp add">
        <pc:chgData name="Amy Hoffmann" userId="357a7bbbffc2fef1" providerId="LiveId" clId="{1A031C14-5D79-4369-A49C-B9E572C9FEC9}" dt="2019-07-30T02:53:33.562" v="136" actId="962"/>
        <pc:sldMkLst>
          <pc:docMk/>
          <pc:sldMk cId="1276748753" sldId="265"/>
        </pc:sldMkLst>
        <pc:picChg chg="add mod">
          <ac:chgData name="Amy Hoffmann" userId="357a7bbbffc2fef1" providerId="LiveId" clId="{1A031C14-5D79-4369-A49C-B9E572C9FEC9}" dt="2019-07-30T02:53:33.562" v="136" actId="962"/>
          <ac:picMkLst>
            <pc:docMk/>
            <pc:sldMk cId="1276748753" sldId="265"/>
            <ac:picMk id="3" creationId="{A83E94EC-2D06-4608-BA01-F5CF7ABEE70C}"/>
          </ac:picMkLst>
        </pc:picChg>
      </pc:sldChg>
      <pc:sldChg chg="delSp del">
        <pc:chgData name="Amy Hoffmann" userId="357a7bbbffc2fef1" providerId="LiveId" clId="{1A031C14-5D79-4369-A49C-B9E572C9FEC9}" dt="2019-07-30T02:49:28.609" v="38" actId="2696"/>
        <pc:sldMkLst>
          <pc:docMk/>
          <pc:sldMk cId="1232809515" sldId="266"/>
        </pc:sldMkLst>
        <pc:spChg chg="del">
          <ac:chgData name="Amy Hoffmann" userId="357a7bbbffc2fef1" providerId="LiveId" clId="{1A031C14-5D79-4369-A49C-B9E572C9FEC9}" dt="2019-07-30T02:47:43.170" v="23" actId="478"/>
          <ac:spMkLst>
            <pc:docMk/>
            <pc:sldMk cId="1232809515" sldId="266"/>
            <ac:spMk id="6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43.170" v="23" actId="478"/>
          <ac:spMkLst>
            <pc:docMk/>
            <pc:sldMk cId="1232809515" sldId="266"/>
            <ac:spMk id="7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43.170" v="23" actId="478"/>
          <ac:spMkLst>
            <pc:docMk/>
            <pc:sldMk cId="1232809515" sldId="266"/>
            <ac:spMk id="31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43.170" v="23" actId="478"/>
          <ac:spMkLst>
            <pc:docMk/>
            <pc:sldMk cId="1232809515" sldId="266"/>
            <ac:spMk id="32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45.442" v="24" actId="478"/>
          <ac:spMkLst>
            <pc:docMk/>
            <pc:sldMk cId="1232809515" sldId="266"/>
            <ac:spMk id="36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45.442" v="24" actId="478"/>
          <ac:spMkLst>
            <pc:docMk/>
            <pc:sldMk cId="1232809515" sldId="266"/>
            <ac:spMk id="37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45.442" v="24" actId="478"/>
          <ac:spMkLst>
            <pc:docMk/>
            <pc:sldMk cId="1232809515" sldId="266"/>
            <ac:spMk id="41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45.442" v="24" actId="478"/>
          <ac:spMkLst>
            <pc:docMk/>
            <pc:sldMk cId="1232809515" sldId="266"/>
            <ac:spMk id="42" creationId="{00000000-0000-0000-0000-000000000000}"/>
          </ac:spMkLst>
        </pc:spChg>
      </pc:sldChg>
      <pc:sldChg chg="addSp modSp add">
        <pc:chgData name="Amy Hoffmann" userId="357a7bbbffc2fef1" providerId="LiveId" clId="{1A031C14-5D79-4369-A49C-B9E572C9FEC9}" dt="2019-07-30T02:55:37.696" v="138" actId="27614"/>
        <pc:sldMkLst>
          <pc:docMk/>
          <pc:sldMk cId="3275228918" sldId="266"/>
        </pc:sldMkLst>
        <pc:picChg chg="add mod">
          <ac:chgData name="Amy Hoffmann" userId="357a7bbbffc2fef1" providerId="LiveId" clId="{1A031C14-5D79-4369-A49C-B9E572C9FEC9}" dt="2019-07-30T02:55:37.696" v="138" actId="27614"/>
          <ac:picMkLst>
            <pc:docMk/>
            <pc:sldMk cId="3275228918" sldId="266"/>
            <ac:picMk id="3" creationId="{35ED3394-58A3-4B03-A7A8-C2EE62DB0B32}"/>
          </ac:picMkLst>
        </pc:picChg>
      </pc:sldChg>
      <pc:sldChg chg="addSp modSp add">
        <pc:chgData name="Amy Hoffmann" userId="357a7bbbffc2fef1" providerId="LiveId" clId="{1A031C14-5D79-4369-A49C-B9E572C9FEC9}" dt="2019-07-30T02:55:44.157" v="141" actId="962"/>
        <pc:sldMkLst>
          <pc:docMk/>
          <pc:sldMk cId="3539268558" sldId="267"/>
        </pc:sldMkLst>
        <pc:picChg chg="add mod">
          <ac:chgData name="Amy Hoffmann" userId="357a7bbbffc2fef1" providerId="LiveId" clId="{1A031C14-5D79-4369-A49C-B9E572C9FEC9}" dt="2019-07-30T02:55:44.157" v="141" actId="962"/>
          <ac:picMkLst>
            <pc:docMk/>
            <pc:sldMk cId="3539268558" sldId="267"/>
            <ac:picMk id="3" creationId="{1877E08C-3744-4FA7-8319-47B70A72C2F8}"/>
          </ac:picMkLst>
        </pc:picChg>
      </pc:sldChg>
      <pc:sldChg chg="delSp del">
        <pc:chgData name="Amy Hoffmann" userId="357a7bbbffc2fef1" providerId="LiveId" clId="{1A031C14-5D79-4369-A49C-B9E572C9FEC9}" dt="2019-07-30T02:49:28.615" v="39" actId="2696"/>
        <pc:sldMkLst>
          <pc:docMk/>
          <pc:sldMk cId="3902597829" sldId="267"/>
        </pc:sldMkLst>
        <pc:spChg chg="del">
          <ac:chgData name="Amy Hoffmann" userId="357a7bbbffc2fef1" providerId="LiveId" clId="{1A031C14-5D79-4369-A49C-B9E572C9FEC9}" dt="2019-07-30T02:47:49.023" v="25" actId="478"/>
          <ac:spMkLst>
            <pc:docMk/>
            <pc:sldMk cId="3902597829" sldId="267"/>
            <ac:spMk id="6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49.023" v="25" actId="478"/>
          <ac:spMkLst>
            <pc:docMk/>
            <pc:sldMk cId="3902597829" sldId="267"/>
            <ac:spMk id="7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49.023" v="25" actId="478"/>
          <ac:spMkLst>
            <pc:docMk/>
            <pc:sldMk cId="3902597829" sldId="267"/>
            <ac:spMk id="31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49.023" v="25" actId="478"/>
          <ac:spMkLst>
            <pc:docMk/>
            <pc:sldMk cId="3902597829" sldId="267"/>
            <ac:spMk id="32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51.198" v="26" actId="478"/>
          <ac:spMkLst>
            <pc:docMk/>
            <pc:sldMk cId="3902597829" sldId="267"/>
            <ac:spMk id="36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51.198" v="26" actId="478"/>
          <ac:spMkLst>
            <pc:docMk/>
            <pc:sldMk cId="3902597829" sldId="267"/>
            <ac:spMk id="37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51.198" v="26" actId="478"/>
          <ac:spMkLst>
            <pc:docMk/>
            <pc:sldMk cId="3902597829" sldId="267"/>
            <ac:spMk id="41" creationId="{00000000-0000-0000-0000-000000000000}"/>
          </ac:spMkLst>
        </pc:spChg>
        <pc:spChg chg="del">
          <ac:chgData name="Amy Hoffmann" userId="357a7bbbffc2fef1" providerId="LiveId" clId="{1A031C14-5D79-4369-A49C-B9E572C9FEC9}" dt="2019-07-30T02:47:51.198" v="26" actId="478"/>
          <ac:spMkLst>
            <pc:docMk/>
            <pc:sldMk cId="3902597829" sldId="267"/>
            <ac:spMk id="42" creationId="{00000000-0000-0000-0000-000000000000}"/>
          </ac:spMkLst>
        </pc:spChg>
      </pc:sldChg>
      <pc:sldChg chg="addSp modSp add">
        <pc:chgData name="Amy Hoffmann" userId="357a7bbbffc2fef1" providerId="LiveId" clId="{1A031C14-5D79-4369-A49C-B9E572C9FEC9}" dt="2019-07-30T02:55:52.338" v="144" actId="962"/>
        <pc:sldMkLst>
          <pc:docMk/>
          <pc:sldMk cId="3612281805" sldId="268"/>
        </pc:sldMkLst>
        <pc:picChg chg="add mod">
          <ac:chgData name="Amy Hoffmann" userId="357a7bbbffc2fef1" providerId="LiveId" clId="{1A031C14-5D79-4369-A49C-B9E572C9FEC9}" dt="2019-07-30T02:55:52.338" v="144" actId="962"/>
          <ac:picMkLst>
            <pc:docMk/>
            <pc:sldMk cId="3612281805" sldId="268"/>
            <ac:picMk id="3" creationId="{20B85404-4F33-44B0-9419-FD769263093E}"/>
          </ac:picMkLst>
        </pc:picChg>
      </pc:sldChg>
      <pc:sldChg chg="del">
        <pc:chgData name="Amy Hoffmann" userId="357a7bbbffc2fef1" providerId="LiveId" clId="{1A031C14-5D79-4369-A49C-B9E572C9FEC9}" dt="2019-07-30T02:49:28.584" v="33" actId="2696"/>
        <pc:sldMkLst>
          <pc:docMk/>
          <pc:sldMk cId="3816711737" sldId="268"/>
        </pc:sldMkLst>
      </pc:sldChg>
      <pc:sldChg chg="addSp modSp add">
        <pc:chgData name="Amy Hoffmann" userId="357a7bbbffc2fef1" providerId="LiveId" clId="{1A031C14-5D79-4369-A49C-B9E572C9FEC9}" dt="2019-07-30T02:56:00.790" v="147" actId="962"/>
        <pc:sldMkLst>
          <pc:docMk/>
          <pc:sldMk cId="1122388905" sldId="269"/>
        </pc:sldMkLst>
        <pc:picChg chg="add mod">
          <ac:chgData name="Amy Hoffmann" userId="357a7bbbffc2fef1" providerId="LiveId" clId="{1A031C14-5D79-4369-A49C-B9E572C9FEC9}" dt="2019-07-30T02:56:00.790" v="147" actId="962"/>
          <ac:picMkLst>
            <pc:docMk/>
            <pc:sldMk cId="1122388905" sldId="269"/>
            <ac:picMk id="3" creationId="{C56B89C1-5DF7-4ED4-BB9D-DD6EF07494E8}"/>
          </ac:picMkLst>
        </pc:picChg>
      </pc:sldChg>
      <pc:sldChg chg="del">
        <pc:chgData name="Amy Hoffmann" userId="357a7bbbffc2fef1" providerId="LiveId" clId="{1A031C14-5D79-4369-A49C-B9E572C9FEC9}" dt="2019-07-30T02:49:28.656" v="40" actId="2696"/>
        <pc:sldMkLst>
          <pc:docMk/>
          <pc:sldMk cId="2703355883" sldId="269"/>
        </pc:sldMkLst>
      </pc:sldChg>
      <pc:sldChg chg="del">
        <pc:chgData name="Amy Hoffmann" userId="357a7bbbffc2fef1" providerId="LiveId" clId="{1A031C14-5D79-4369-A49C-B9E572C9FEC9}" dt="2019-07-30T02:49:28.669" v="41" actId="2696"/>
        <pc:sldMkLst>
          <pc:docMk/>
          <pc:sldMk cId="1026865970" sldId="270"/>
        </pc:sldMkLst>
      </pc:sldChg>
      <pc:sldChg chg="addSp modSp add">
        <pc:chgData name="Amy Hoffmann" userId="357a7bbbffc2fef1" providerId="LiveId" clId="{1A031C14-5D79-4369-A49C-B9E572C9FEC9}" dt="2019-07-30T02:56:54.436" v="150" actId="962"/>
        <pc:sldMkLst>
          <pc:docMk/>
          <pc:sldMk cId="1491585406" sldId="270"/>
        </pc:sldMkLst>
        <pc:picChg chg="add mod">
          <ac:chgData name="Amy Hoffmann" userId="357a7bbbffc2fef1" providerId="LiveId" clId="{1A031C14-5D79-4369-A49C-B9E572C9FEC9}" dt="2019-07-30T02:56:54.436" v="150" actId="962"/>
          <ac:picMkLst>
            <pc:docMk/>
            <pc:sldMk cId="1491585406" sldId="270"/>
            <ac:picMk id="3" creationId="{C732FA63-1392-467C-8E29-BCE1638F8A28}"/>
          </ac:picMkLst>
        </pc:picChg>
      </pc:sldChg>
      <pc:sldChg chg="del">
        <pc:chgData name="Amy Hoffmann" userId="357a7bbbffc2fef1" providerId="LiveId" clId="{1A031C14-5D79-4369-A49C-B9E572C9FEC9}" dt="2019-07-30T02:46:03.196" v="0" actId="2696"/>
        <pc:sldMkLst>
          <pc:docMk/>
          <pc:sldMk cId="671874574" sldId="271"/>
        </pc:sldMkLst>
      </pc:sldChg>
      <pc:sldChg chg="addSp modSp add">
        <pc:chgData name="Amy Hoffmann" userId="357a7bbbffc2fef1" providerId="LiveId" clId="{1A031C14-5D79-4369-A49C-B9E572C9FEC9}" dt="2019-07-30T02:57:04.466" v="153" actId="962"/>
        <pc:sldMkLst>
          <pc:docMk/>
          <pc:sldMk cId="1954207496" sldId="271"/>
        </pc:sldMkLst>
        <pc:picChg chg="add mod">
          <ac:chgData name="Amy Hoffmann" userId="357a7bbbffc2fef1" providerId="LiveId" clId="{1A031C14-5D79-4369-A49C-B9E572C9FEC9}" dt="2019-07-30T02:57:04.466" v="153" actId="962"/>
          <ac:picMkLst>
            <pc:docMk/>
            <pc:sldMk cId="1954207496" sldId="271"/>
            <ac:picMk id="3" creationId="{688A96EC-D9BB-4B98-8A94-BC842394B9E0}"/>
          </ac:picMkLst>
        </pc:picChg>
      </pc:sldChg>
      <pc:sldChg chg="addSp modSp add">
        <pc:chgData name="Amy Hoffmann" userId="357a7bbbffc2fef1" providerId="LiveId" clId="{1A031C14-5D79-4369-A49C-B9E572C9FEC9}" dt="2019-07-30T02:57:30.735" v="156" actId="962"/>
        <pc:sldMkLst>
          <pc:docMk/>
          <pc:sldMk cId="1756293117" sldId="272"/>
        </pc:sldMkLst>
        <pc:picChg chg="add mod">
          <ac:chgData name="Amy Hoffmann" userId="357a7bbbffc2fef1" providerId="LiveId" clId="{1A031C14-5D79-4369-A49C-B9E572C9FEC9}" dt="2019-07-30T02:57:30.735" v="156" actId="962"/>
          <ac:picMkLst>
            <pc:docMk/>
            <pc:sldMk cId="1756293117" sldId="272"/>
            <ac:picMk id="3" creationId="{D2C66BFA-E6B0-4735-8B7F-A5B7927D1C48}"/>
          </ac:picMkLst>
        </pc:picChg>
      </pc:sldChg>
      <pc:sldChg chg="addSp modSp add">
        <pc:chgData name="Amy Hoffmann" userId="357a7bbbffc2fef1" providerId="LiveId" clId="{1A031C14-5D79-4369-A49C-B9E572C9FEC9}" dt="2019-07-30T02:57:42.639" v="159" actId="962"/>
        <pc:sldMkLst>
          <pc:docMk/>
          <pc:sldMk cId="3168615572" sldId="273"/>
        </pc:sldMkLst>
        <pc:picChg chg="add mod">
          <ac:chgData name="Amy Hoffmann" userId="357a7bbbffc2fef1" providerId="LiveId" clId="{1A031C14-5D79-4369-A49C-B9E572C9FEC9}" dt="2019-07-30T02:57:42.639" v="159" actId="962"/>
          <ac:picMkLst>
            <pc:docMk/>
            <pc:sldMk cId="3168615572" sldId="273"/>
            <ac:picMk id="3" creationId="{22500F63-88EE-4B04-8FA5-E27D0D4B08C5}"/>
          </ac:picMkLst>
        </pc:picChg>
      </pc:sldChg>
      <pc:sldChg chg="addSp modSp add">
        <pc:chgData name="Amy Hoffmann" userId="357a7bbbffc2fef1" providerId="LiveId" clId="{1A031C14-5D79-4369-A49C-B9E572C9FEC9}" dt="2019-07-30T02:57:48.688" v="161" actId="27614"/>
        <pc:sldMkLst>
          <pc:docMk/>
          <pc:sldMk cId="1408128661" sldId="274"/>
        </pc:sldMkLst>
        <pc:picChg chg="add mod">
          <ac:chgData name="Amy Hoffmann" userId="357a7bbbffc2fef1" providerId="LiveId" clId="{1A031C14-5D79-4369-A49C-B9E572C9FEC9}" dt="2019-07-30T02:57:48.688" v="161" actId="27614"/>
          <ac:picMkLst>
            <pc:docMk/>
            <pc:sldMk cId="1408128661" sldId="274"/>
            <ac:picMk id="3" creationId="{F9F23BD1-5E72-46FE-8BD7-37CFF96D2803}"/>
          </ac:picMkLst>
        </pc:picChg>
      </pc:sldChg>
      <pc:sldChg chg="del">
        <pc:chgData name="Amy Hoffmann" userId="357a7bbbffc2fef1" providerId="LiveId" clId="{1A031C14-5D79-4369-A49C-B9E572C9FEC9}" dt="2019-07-30T02:46:06.256" v="1" actId="2696"/>
        <pc:sldMkLst>
          <pc:docMk/>
          <pc:sldMk cId="3823088665" sldId="274"/>
        </pc:sldMkLst>
      </pc:sldChg>
      <pc:sldChg chg="del">
        <pc:chgData name="Amy Hoffmann" userId="357a7bbbffc2fef1" providerId="LiveId" clId="{1A031C14-5D79-4369-A49C-B9E572C9FEC9}" dt="2019-07-30T02:46:07.067" v="2" actId="2696"/>
        <pc:sldMkLst>
          <pc:docMk/>
          <pc:sldMk cId="2461329555" sldId="275"/>
        </pc:sldMkLst>
      </pc:sldChg>
      <pc:sldChg chg="addSp modSp add">
        <pc:chgData name="Amy Hoffmann" userId="357a7bbbffc2fef1" providerId="LiveId" clId="{1A031C14-5D79-4369-A49C-B9E572C9FEC9}" dt="2019-07-30T02:57:55.403" v="164" actId="962"/>
        <pc:sldMkLst>
          <pc:docMk/>
          <pc:sldMk cId="3830089652" sldId="275"/>
        </pc:sldMkLst>
        <pc:picChg chg="add mod">
          <ac:chgData name="Amy Hoffmann" userId="357a7bbbffc2fef1" providerId="LiveId" clId="{1A031C14-5D79-4369-A49C-B9E572C9FEC9}" dt="2019-07-30T02:57:55.403" v="164" actId="962"/>
          <ac:picMkLst>
            <pc:docMk/>
            <pc:sldMk cId="3830089652" sldId="275"/>
            <ac:picMk id="3" creationId="{B54AED73-D1D4-4C3D-BED1-33634271C659}"/>
          </ac:picMkLst>
        </pc:picChg>
      </pc:sldChg>
      <pc:sldChg chg="addSp modSp add">
        <pc:chgData name="Amy Hoffmann" userId="357a7bbbffc2fef1" providerId="LiveId" clId="{1A031C14-5D79-4369-A49C-B9E572C9FEC9}" dt="2019-07-30T02:58:06.024" v="167" actId="962"/>
        <pc:sldMkLst>
          <pc:docMk/>
          <pc:sldMk cId="2696714374" sldId="276"/>
        </pc:sldMkLst>
        <pc:picChg chg="add mod">
          <ac:chgData name="Amy Hoffmann" userId="357a7bbbffc2fef1" providerId="LiveId" clId="{1A031C14-5D79-4369-A49C-B9E572C9FEC9}" dt="2019-07-30T02:58:06.024" v="167" actId="962"/>
          <ac:picMkLst>
            <pc:docMk/>
            <pc:sldMk cId="2696714374" sldId="276"/>
            <ac:picMk id="3" creationId="{11A13DFA-57C7-4F10-840B-6885BAA9AF35}"/>
          </ac:picMkLst>
        </pc:picChg>
      </pc:sldChg>
      <pc:sldChg chg="addSp modSp add">
        <pc:chgData name="Amy Hoffmann" userId="357a7bbbffc2fef1" providerId="LiveId" clId="{1A031C14-5D79-4369-A49C-B9E572C9FEC9}" dt="2019-07-30T02:58:22.662" v="170" actId="962"/>
        <pc:sldMkLst>
          <pc:docMk/>
          <pc:sldMk cId="462474387" sldId="277"/>
        </pc:sldMkLst>
        <pc:picChg chg="add mod">
          <ac:chgData name="Amy Hoffmann" userId="357a7bbbffc2fef1" providerId="LiveId" clId="{1A031C14-5D79-4369-A49C-B9E572C9FEC9}" dt="2019-07-30T02:58:22.662" v="170" actId="962"/>
          <ac:picMkLst>
            <pc:docMk/>
            <pc:sldMk cId="462474387" sldId="277"/>
            <ac:picMk id="3" creationId="{23A21466-0922-44C1-B7AC-DEF40EA6E36B}"/>
          </ac:picMkLst>
        </pc:picChg>
      </pc:sldChg>
      <pc:sldChg chg="addSp modSp add">
        <pc:chgData name="Amy Hoffmann" userId="357a7bbbffc2fef1" providerId="LiveId" clId="{1A031C14-5D79-4369-A49C-B9E572C9FEC9}" dt="2019-07-30T15:27:10.469" v="514"/>
        <pc:sldMkLst>
          <pc:docMk/>
          <pc:sldMk cId="2189310303" sldId="278"/>
        </pc:sldMkLst>
        <pc:spChg chg="add">
          <ac:chgData name="Amy Hoffmann" userId="357a7bbbffc2fef1" providerId="LiveId" clId="{1A031C14-5D79-4369-A49C-B9E572C9FEC9}" dt="2019-07-30T15:27:10.469" v="514"/>
          <ac:spMkLst>
            <pc:docMk/>
            <pc:sldMk cId="2189310303" sldId="278"/>
            <ac:spMk id="4" creationId="{21D71245-AF3D-4101-9300-22A1BE44DA55}"/>
          </ac:spMkLst>
        </pc:spChg>
        <pc:spChg chg="add">
          <ac:chgData name="Amy Hoffmann" userId="357a7bbbffc2fef1" providerId="LiveId" clId="{1A031C14-5D79-4369-A49C-B9E572C9FEC9}" dt="2019-07-30T15:27:10.469" v="514"/>
          <ac:spMkLst>
            <pc:docMk/>
            <pc:sldMk cId="2189310303" sldId="278"/>
            <ac:spMk id="5" creationId="{FB6343F3-798A-4E5C-9C94-D943992854BF}"/>
          </ac:spMkLst>
        </pc:spChg>
        <pc:spChg chg="add">
          <ac:chgData name="Amy Hoffmann" userId="357a7bbbffc2fef1" providerId="LiveId" clId="{1A031C14-5D79-4369-A49C-B9E572C9FEC9}" dt="2019-07-30T15:27:10.469" v="514"/>
          <ac:spMkLst>
            <pc:docMk/>
            <pc:sldMk cId="2189310303" sldId="278"/>
            <ac:spMk id="6" creationId="{2B1C2B74-FDC9-4AA9-852D-C22C24C1CB20}"/>
          </ac:spMkLst>
        </pc:spChg>
        <pc:spChg chg="add">
          <ac:chgData name="Amy Hoffmann" userId="357a7bbbffc2fef1" providerId="LiveId" clId="{1A031C14-5D79-4369-A49C-B9E572C9FEC9}" dt="2019-07-30T15:27:10.469" v="514"/>
          <ac:spMkLst>
            <pc:docMk/>
            <pc:sldMk cId="2189310303" sldId="278"/>
            <ac:spMk id="7" creationId="{F22915F7-A830-4971-B3FF-3393E79FB8CB}"/>
          </ac:spMkLst>
        </pc:spChg>
        <pc:picChg chg="add mod">
          <ac:chgData name="Amy Hoffmann" userId="357a7bbbffc2fef1" providerId="LiveId" clId="{1A031C14-5D79-4369-A49C-B9E572C9FEC9}" dt="2019-07-30T02:58:36.089" v="173" actId="962"/>
          <ac:picMkLst>
            <pc:docMk/>
            <pc:sldMk cId="2189310303" sldId="278"/>
            <ac:picMk id="3" creationId="{525F6E48-CE64-4FD2-AC00-CF192B939395}"/>
          </ac:picMkLst>
        </pc:picChg>
      </pc:sldChg>
      <pc:sldChg chg="addSp modSp add del">
        <pc:chgData name="Amy Hoffmann" userId="357a7bbbffc2fef1" providerId="LiveId" clId="{1A031C14-5D79-4369-A49C-B9E572C9FEC9}" dt="2019-07-30T02:59:38.943" v="177" actId="2696"/>
        <pc:sldMkLst>
          <pc:docMk/>
          <pc:sldMk cId="417315742" sldId="279"/>
        </pc:sldMkLst>
        <pc:picChg chg="add mod">
          <ac:chgData name="Amy Hoffmann" userId="357a7bbbffc2fef1" providerId="LiveId" clId="{1A031C14-5D79-4369-A49C-B9E572C9FEC9}" dt="2019-07-30T02:59:22.023" v="176" actId="962"/>
          <ac:picMkLst>
            <pc:docMk/>
            <pc:sldMk cId="417315742" sldId="279"/>
            <ac:picMk id="3" creationId="{58455355-F84F-4E89-963F-DF938947F8D3}"/>
          </ac:picMkLst>
        </pc:picChg>
      </pc:sldChg>
      <pc:sldChg chg="addSp modSp add">
        <pc:chgData name="Amy Hoffmann" userId="357a7bbbffc2fef1" providerId="LiveId" clId="{1A031C14-5D79-4369-A49C-B9E572C9FEC9}" dt="2019-07-30T15:27:11.520" v="515"/>
        <pc:sldMkLst>
          <pc:docMk/>
          <pc:sldMk cId="2274802577" sldId="280"/>
        </pc:sldMkLst>
        <pc:spChg chg="add">
          <ac:chgData name="Amy Hoffmann" userId="357a7bbbffc2fef1" providerId="LiveId" clId="{1A031C14-5D79-4369-A49C-B9E572C9FEC9}" dt="2019-07-30T15:27:11.520" v="515"/>
          <ac:spMkLst>
            <pc:docMk/>
            <pc:sldMk cId="2274802577" sldId="280"/>
            <ac:spMk id="4" creationId="{E93897B9-1F3B-4A78-84C7-5711B2878BEB}"/>
          </ac:spMkLst>
        </pc:spChg>
        <pc:spChg chg="add">
          <ac:chgData name="Amy Hoffmann" userId="357a7bbbffc2fef1" providerId="LiveId" clId="{1A031C14-5D79-4369-A49C-B9E572C9FEC9}" dt="2019-07-30T15:27:11.520" v="515"/>
          <ac:spMkLst>
            <pc:docMk/>
            <pc:sldMk cId="2274802577" sldId="280"/>
            <ac:spMk id="5" creationId="{C16A0A96-A126-45CF-8FA6-E3688B46315A}"/>
          </ac:spMkLst>
        </pc:spChg>
        <pc:spChg chg="add">
          <ac:chgData name="Amy Hoffmann" userId="357a7bbbffc2fef1" providerId="LiveId" clId="{1A031C14-5D79-4369-A49C-B9E572C9FEC9}" dt="2019-07-30T15:27:11.520" v="515"/>
          <ac:spMkLst>
            <pc:docMk/>
            <pc:sldMk cId="2274802577" sldId="280"/>
            <ac:spMk id="6" creationId="{9F1B326D-8FFE-4915-83FA-983B7E1F6366}"/>
          </ac:spMkLst>
        </pc:spChg>
        <pc:spChg chg="add">
          <ac:chgData name="Amy Hoffmann" userId="357a7bbbffc2fef1" providerId="LiveId" clId="{1A031C14-5D79-4369-A49C-B9E572C9FEC9}" dt="2019-07-30T15:27:11.520" v="515"/>
          <ac:spMkLst>
            <pc:docMk/>
            <pc:sldMk cId="2274802577" sldId="280"/>
            <ac:spMk id="7" creationId="{DD5EFB73-B0F4-4DE1-B39D-9AFC3A3F418C}"/>
          </ac:spMkLst>
        </pc:spChg>
        <pc:picChg chg="add mod">
          <ac:chgData name="Amy Hoffmann" userId="357a7bbbffc2fef1" providerId="LiveId" clId="{1A031C14-5D79-4369-A49C-B9E572C9FEC9}" dt="2019-07-30T03:00:20.565" v="180" actId="962"/>
          <ac:picMkLst>
            <pc:docMk/>
            <pc:sldMk cId="2274802577" sldId="280"/>
            <ac:picMk id="3" creationId="{AAD7D5E9-888C-4077-ABEB-F4FAC614EA30}"/>
          </ac:picMkLst>
        </pc:picChg>
      </pc:sldChg>
      <pc:sldChg chg="addSp modSp add">
        <pc:chgData name="Amy Hoffmann" userId="357a7bbbffc2fef1" providerId="LiveId" clId="{1A031C14-5D79-4369-A49C-B9E572C9FEC9}" dt="2019-07-30T15:27:12.600" v="516"/>
        <pc:sldMkLst>
          <pc:docMk/>
          <pc:sldMk cId="3084922044" sldId="281"/>
        </pc:sldMkLst>
        <pc:spChg chg="add">
          <ac:chgData name="Amy Hoffmann" userId="357a7bbbffc2fef1" providerId="LiveId" clId="{1A031C14-5D79-4369-A49C-B9E572C9FEC9}" dt="2019-07-30T15:27:12.600" v="516"/>
          <ac:spMkLst>
            <pc:docMk/>
            <pc:sldMk cId="3084922044" sldId="281"/>
            <ac:spMk id="4" creationId="{8E71E56B-0E98-4915-AD21-B131B3038350}"/>
          </ac:spMkLst>
        </pc:spChg>
        <pc:spChg chg="add">
          <ac:chgData name="Amy Hoffmann" userId="357a7bbbffc2fef1" providerId="LiveId" clId="{1A031C14-5D79-4369-A49C-B9E572C9FEC9}" dt="2019-07-30T15:27:12.600" v="516"/>
          <ac:spMkLst>
            <pc:docMk/>
            <pc:sldMk cId="3084922044" sldId="281"/>
            <ac:spMk id="5" creationId="{BBD6CB44-5D80-48F8-A55A-EAB1BC6446E1}"/>
          </ac:spMkLst>
        </pc:spChg>
        <pc:spChg chg="add">
          <ac:chgData name="Amy Hoffmann" userId="357a7bbbffc2fef1" providerId="LiveId" clId="{1A031C14-5D79-4369-A49C-B9E572C9FEC9}" dt="2019-07-30T15:27:12.600" v="516"/>
          <ac:spMkLst>
            <pc:docMk/>
            <pc:sldMk cId="3084922044" sldId="281"/>
            <ac:spMk id="6" creationId="{38BB24E8-A982-44FD-9778-A87E49D9166E}"/>
          </ac:spMkLst>
        </pc:spChg>
        <pc:spChg chg="add">
          <ac:chgData name="Amy Hoffmann" userId="357a7bbbffc2fef1" providerId="LiveId" clId="{1A031C14-5D79-4369-A49C-B9E572C9FEC9}" dt="2019-07-30T15:27:12.600" v="516"/>
          <ac:spMkLst>
            <pc:docMk/>
            <pc:sldMk cId="3084922044" sldId="281"/>
            <ac:spMk id="7" creationId="{80F3C0D4-560A-43F9-ABE9-D35D84C10BE7}"/>
          </ac:spMkLst>
        </pc:spChg>
        <pc:picChg chg="add mod">
          <ac:chgData name="Amy Hoffmann" userId="357a7bbbffc2fef1" providerId="LiveId" clId="{1A031C14-5D79-4369-A49C-B9E572C9FEC9}" dt="2019-07-30T03:00:28.666" v="183" actId="962"/>
          <ac:picMkLst>
            <pc:docMk/>
            <pc:sldMk cId="3084922044" sldId="281"/>
            <ac:picMk id="3" creationId="{0EE95D62-E020-463C-A384-882A5F31ECA4}"/>
          </ac:picMkLst>
        </pc:picChg>
      </pc:sldChg>
      <pc:sldChg chg="addSp modSp add">
        <pc:chgData name="Amy Hoffmann" userId="357a7bbbffc2fef1" providerId="LiveId" clId="{1A031C14-5D79-4369-A49C-B9E572C9FEC9}" dt="2019-07-30T15:27:16.236" v="517"/>
        <pc:sldMkLst>
          <pc:docMk/>
          <pc:sldMk cId="767083909" sldId="282"/>
        </pc:sldMkLst>
        <pc:spChg chg="add">
          <ac:chgData name="Amy Hoffmann" userId="357a7bbbffc2fef1" providerId="LiveId" clId="{1A031C14-5D79-4369-A49C-B9E572C9FEC9}" dt="2019-07-30T15:27:16.236" v="517"/>
          <ac:spMkLst>
            <pc:docMk/>
            <pc:sldMk cId="767083909" sldId="282"/>
            <ac:spMk id="4" creationId="{DE5E1842-9857-471B-A5EF-FF3C330843AF}"/>
          </ac:spMkLst>
        </pc:spChg>
        <pc:spChg chg="add">
          <ac:chgData name="Amy Hoffmann" userId="357a7bbbffc2fef1" providerId="LiveId" clId="{1A031C14-5D79-4369-A49C-B9E572C9FEC9}" dt="2019-07-30T15:27:16.236" v="517"/>
          <ac:spMkLst>
            <pc:docMk/>
            <pc:sldMk cId="767083909" sldId="282"/>
            <ac:spMk id="5" creationId="{905FF192-39C1-4BDF-842E-81BDBA4E5ACA}"/>
          </ac:spMkLst>
        </pc:spChg>
        <pc:spChg chg="add">
          <ac:chgData name="Amy Hoffmann" userId="357a7bbbffc2fef1" providerId="LiveId" clId="{1A031C14-5D79-4369-A49C-B9E572C9FEC9}" dt="2019-07-30T15:27:16.236" v="517"/>
          <ac:spMkLst>
            <pc:docMk/>
            <pc:sldMk cId="767083909" sldId="282"/>
            <ac:spMk id="6" creationId="{F172BCD2-351E-42B4-AEF0-60A8606D487B}"/>
          </ac:spMkLst>
        </pc:spChg>
        <pc:spChg chg="add">
          <ac:chgData name="Amy Hoffmann" userId="357a7bbbffc2fef1" providerId="LiveId" clId="{1A031C14-5D79-4369-A49C-B9E572C9FEC9}" dt="2019-07-30T15:27:16.236" v="517"/>
          <ac:spMkLst>
            <pc:docMk/>
            <pc:sldMk cId="767083909" sldId="282"/>
            <ac:spMk id="7" creationId="{63707E0E-2F89-4EAB-B4D6-635F985C248D}"/>
          </ac:spMkLst>
        </pc:spChg>
        <pc:picChg chg="add mod">
          <ac:chgData name="Amy Hoffmann" userId="357a7bbbffc2fef1" providerId="LiveId" clId="{1A031C14-5D79-4369-A49C-B9E572C9FEC9}" dt="2019-07-30T03:00:35.110" v="186" actId="962"/>
          <ac:picMkLst>
            <pc:docMk/>
            <pc:sldMk cId="767083909" sldId="282"/>
            <ac:picMk id="3" creationId="{4C5844CE-E704-4999-A00A-C9B6BBA87F89}"/>
          </ac:picMkLst>
        </pc:picChg>
      </pc:sldChg>
      <pc:sldChg chg="addSp modSp add">
        <pc:chgData name="Amy Hoffmann" userId="357a7bbbffc2fef1" providerId="LiveId" clId="{1A031C14-5D79-4369-A49C-B9E572C9FEC9}" dt="2019-07-30T15:27:17.740" v="518"/>
        <pc:sldMkLst>
          <pc:docMk/>
          <pc:sldMk cId="1845530806" sldId="283"/>
        </pc:sldMkLst>
        <pc:spChg chg="add">
          <ac:chgData name="Amy Hoffmann" userId="357a7bbbffc2fef1" providerId="LiveId" clId="{1A031C14-5D79-4369-A49C-B9E572C9FEC9}" dt="2019-07-30T15:27:17.740" v="518"/>
          <ac:spMkLst>
            <pc:docMk/>
            <pc:sldMk cId="1845530806" sldId="283"/>
            <ac:spMk id="4" creationId="{9856F330-4ADA-4739-BCCB-5E66035C2421}"/>
          </ac:spMkLst>
        </pc:spChg>
        <pc:spChg chg="add">
          <ac:chgData name="Amy Hoffmann" userId="357a7bbbffc2fef1" providerId="LiveId" clId="{1A031C14-5D79-4369-A49C-B9E572C9FEC9}" dt="2019-07-30T15:27:17.740" v="518"/>
          <ac:spMkLst>
            <pc:docMk/>
            <pc:sldMk cId="1845530806" sldId="283"/>
            <ac:spMk id="5" creationId="{D4858165-2259-4C28-93AA-DF1307523259}"/>
          </ac:spMkLst>
        </pc:spChg>
        <pc:spChg chg="add">
          <ac:chgData name="Amy Hoffmann" userId="357a7bbbffc2fef1" providerId="LiveId" clId="{1A031C14-5D79-4369-A49C-B9E572C9FEC9}" dt="2019-07-30T15:27:17.740" v="518"/>
          <ac:spMkLst>
            <pc:docMk/>
            <pc:sldMk cId="1845530806" sldId="283"/>
            <ac:spMk id="6" creationId="{90197C0C-3A9D-4C9E-A3BF-F914BA538D32}"/>
          </ac:spMkLst>
        </pc:spChg>
        <pc:spChg chg="add">
          <ac:chgData name="Amy Hoffmann" userId="357a7bbbffc2fef1" providerId="LiveId" clId="{1A031C14-5D79-4369-A49C-B9E572C9FEC9}" dt="2019-07-30T15:27:17.740" v="518"/>
          <ac:spMkLst>
            <pc:docMk/>
            <pc:sldMk cId="1845530806" sldId="283"/>
            <ac:spMk id="7" creationId="{055085EE-73E7-433C-BD0A-6E34749C2888}"/>
          </ac:spMkLst>
        </pc:spChg>
        <pc:picChg chg="add mod">
          <ac:chgData name="Amy Hoffmann" userId="357a7bbbffc2fef1" providerId="LiveId" clId="{1A031C14-5D79-4369-A49C-B9E572C9FEC9}" dt="2019-07-30T03:00:42.986" v="189" actId="962"/>
          <ac:picMkLst>
            <pc:docMk/>
            <pc:sldMk cId="1845530806" sldId="283"/>
            <ac:picMk id="3" creationId="{44828E50-1732-4C68-B801-E2ED34E3CECF}"/>
          </ac:picMkLst>
        </pc:picChg>
      </pc:sldChg>
      <pc:sldChg chg="addSp modSp add">
        <pc:chgData name="Amy Hoffmann" userId="357a7bbbffc2fef1" providerId="LiveId" clId="{1A031C14-5D79-4369-A49C-B9E572C9FEC9}" dt="2019-07-30T15:27:19.101" v="519"/>
        <pc:sldMkLst>
          <pc:docMk/>
          <pc:sldMk cId="3101051229" sldId="284"/>
        </pc:sldMkLst>
        <pc:spChg chg="add">
          <ac:chgData name="Amy Hoffmann" userId="357a7bbbffc2fef1" providerId="LiveId" clId="{1A031C14-5D79-4369-A49C-B9E572C9FEC9}" dt="2019-07-30T15:27:19.101" v="519"/>
          <ac:spMkLst>
            <pc:docMk/>
            <pc:sldMk cId="3101051229" sldId="284"/>
            <ac:spMk id="4" creationId="{A71513AC-9A2A-4E6A-8FA3-3EB8AF38D18D}"/>
          </ac:spMkLst>
        </pc:spChg>
        <pc:spChg chg="add">
          <ac:chgData name="Amy Hoffmann" userId="357a7bbbffc2fef1" providerId="LiveId" clId="{1A031C14-5D79-4369-A49C-B9E572C9FEC9}" dt="2019-07-30T15:27:19.101" v="519"/>
          <ac:spMkLst>
            <pc:docMk/>
            <pc:sldMk cId="3101051229" sldId="284"/>
            <ac:spMk id="5" creationId="{27FBF17E-B060-4491-AFB3-CED945424FE1}"/>
          </ac:spMkLst>
        </pc:spChg>
        <pc:spChg chg="add">
          <ac:chgData name="Amy Hoffmann" userId="357a7bbbffc2fef1" providerId="LiveId" clId="{1A031C14-5D79-4369-A49C-B9E572C9FEC9}" dt="2019-07-30T15:27:19.101" v="519"/>
          <ac:spMkLst>
            <pc:docMk/>
            <pc:sldMk cId="3101051229" sldId="284"/>
            <ac:spMk id="6" creationId="{85D70495-3C71-44B0-8F45-1BD7300EE70F}"/>
          </ac:spMkLst>
        </pc:spChg>
        <pc:spChg chg="add">
          <ac:chgData name="Amy Hoffmann" userId="357a7bbbffc2fef1" providerId="LiveId" clId="{1A031C14-5D79-4369-A49C-B9E572C9FEC9}" dt="2019-07-30T15:27:19.101" v="519"/>
          <ac:spMkLst>
            <pc:docMk/>
            <pc:sldMk cId="3101051229" sldId="284"/>
            <ac:spMk id="7" creationId="{8FE0FD08-D48E-4FD9-8554-279738348871}"/>
          </ac:spMkLst>
        </pc:spChg>
        <pc:picChg chg="add mod">
          <ac:chgData name="Amy Hoffmann" userId="357a7bbbffc2fef1" providerId="LiveId" clId="{1A031C14-5D79-4369-A49C-B9E572C9FEC9}" dt="2019-07-30T03:00:50.076" v="192" actId="962"/>
          <ac:picMkLst>
            <pc:docMk/>
            <pc:sldMk cId="3101051229" sldId="284"/>
            <ac:picMk id="3" creationId="{846B28A6-A65F-41B1-9484-8A40B9574BEE}"/>
          </ac:picMkLst>
        </pc:picChg>
      </pc:sldChg>
      <pc:sldChg chg="addSp modSp add">
        <pc:chgData name="Amy Hoffmann" userId="357a7bbbffc2fef1" providerId="LiveId" clId="{1A031C14-5D79-4369-A49C-B9E572C9FEC9}" dt="2019-07-30T15:27:20.290" v="520"/>
        <pc:sldMkLst>
          <pc:docMk/>
          <pc:sldMk cId="1671124484" sldId="285"/>
        </pc:sldMkLst>
        <pc:spChg chg="add">
          <ac:chgData name="Amy Hoffmann" userId="357a7bbbffc2fef1" providerId="LiveId" clId="{1A031C14-5D79-4369-A49C-B9E572C9FEC9}" dt="2019-07-30T15:27:20.290" v="520"/>
          <ac:spMkLst>
            <pc:docMk/>
            <pc:sldMk cId="1671124484" sldId="285"/>
            <ac:spMk id="4" creationId="{14F2FF59-830F-4B20-9CD7-1546587692E7}"/>
          </ac:spMkLst>
        </pc:spChg>
        <pc:spChg chg="add">
          <ac:chgData name="Amy Hoffmann" userId="357a7bbbffc2fef1" providerId="LiveId" clId="{1A031C14-5D79-4369-A49C-B9E572C9FEC9}" dt="2019-07-30T15:27:20.290" v="520"/>
          <ac:spMkLst>
            <pc:docMk/>
            <pc:sldMk cId="1671124484" sldId="285"/>
            <ac:spMk id="5" creationId="{84F36696-EBD6-4354-9A77-D807A9BF77A2}"/>
          </ac:spMkLst>
        </pc:spChg>
        <pc:spChg chg="add">
          <ac:chgData name="Amy Hoffmann" userId="357a7bbbffc2fef1" providerId="LiveId" clId="{1A031C14-5D79-4369-A49C-B9E572C9FEC9}" dt="2019-07-30T15:27:20.290" v="520"/>
          <ac:spMkLst>
            <pc:docMk/>
            <pc:sldMk cId="1671124484" sldId="285"/>
            <ac:spMk id="6" creationId="{589EE981-1B36-4279-9FA4-719F81127593}"/>
          </ac:spMkLst>
        </pc:spChg>
        <pc:spChg chg="add">
          <ac:chgData name="Amy Hoffmann" userId="357a7bbbffc2fef1" providerId="LiveId" clId="{1A031C14-5D79-4369-A49C-B9E572C9FEC9}" dt="2019-07-30T15:27:20.290" v="520"/>
          <ac:spMkLst>
            <pc:docMk/>
            <pc:sldMk cId="1671124484" sldId="285"/>
            <ac:spMk id="7" creationId="{BF5E1626-970C-4D7E-A4BC-8C4E0903BA27}"/>
          </ac:spMkLst>
        </pc:spChg>
        <pc:picChg chg="add mod">
          <ac:chgData name="Amy Hoffmann" userId="357a7bbbffc2fef1" providerId="LiveId" clId="{1A031C14-5D79-4369-A49C-B9E572C9FEC9}" dt="2019-07-30T03:00:57.570" v="195" actId="962"/>
          <ac:picMkLst>
            <pc:docMk/>
            <pc:sldMk cId="1671124484" sldId="285"/>
            <ac:picMk id="3" creationId="{E2720F22-1BCD-4848-BA25-91B5BF27E604}"/>
          </ac:picMkLst>
        </pc:picChg>
      </pc:sldChg>
      <pc:sldChg chg="addSp modSp add">
        <pc:chgData name="Amy Hoffmann" userId="357a7bbbffc2fef1" providerId="LiveId" clId="{1A031C14-5D79-4369-A49C-B9E572C9FEC9}" dt="2019-07-30T03:01:07.120" v="198" actId="962"/>
        <pc:sldMkLst>
          <pc:docMk/>
          <pc:sldMk cId="3305682226" sldId="286"/>
        </pc:sldMkLst>
        <pc:picChg chg="add mod">
          <ac:chgData name="Amy Hoffmann" userId="357a7bbbffc2fef1" providerId="LiveId" clId="{1A031C14-5D79-4369-A49C-B9E572C9FEC9}" dt="2019-07-30T03:01:07.120" v="198" actId="962"/>
          <ac:picMkLst>
            <pc:docMk/>
            <pc:sldMk cId="3305682226" sldId="286"/>
            <ac:picMk id="3" creationId="{B1F130D3-B452-4DAE-9F1A-31E423B203AF}"/>
          </ac:picMkLst>
        </pc:picChg>
      </pc:sldChg>
      <pc:sldChg chg="addSp modSp add del">
        <pc:chgData name="Amy Hoffmann" userId="357a7bbbffc2fef1" providerId="LiveId" clId="{1A031C14-5D79-4369-A49C-B9E572C9FEC9}" dt="2019-07-30T15:20:48.737" v="440" actId="2696"/>
        <pc:sldMkLst>
          <pc:docMk/>
          <pc:sldMk cId="643198509" sldId="287"/>
        </pc:sldMkLst>
        <pc:picChg chg="add mod">
          <ac:chgData name="Amy Hoffmann" userId="357a7bbbffc2fef1" providerId="LiveId" clId="{1A031C14-5D79-4369-A49C-B9E572C9FEC9}" dt="2019-07-30T15:04:56.734" v="312" actId="27614"/>
          <ac:picMkLst>
            <pc:docMk/>
            <pc:sldMk cId="643198509" sldId="287"/>
            <ac:picMk id="3" creationId="{BE81D34A-C527-4030-99FA-9AAB7A825687}"/>
          </ac:picMkLst>
        </pc:picChg>
      </pc:sldChg>
      <pc:sldChg chg="addSp modSp add">
        <pc:chgData name="Amy Hoffmann" userId="357a7bbbffc2fef1" providerId="LiveId" clId="{1A031C14-5D79-4369-A49C-B9E572C9FEC9}" dt="2019-07-30T15:21:18.364" v="453" actId="962"/>
        <pc:sldMkLst>
          <pc:docMk/>
          <pc:sldMk cId="3709266987" sldId="287"/>
        </pc:sldMkLst>
        <pc:picChg chg="add mod">
          <ac:chgData name="Amy Hoffmann" userId="357a7bbbffc2fef1" providerId="LiveId" clId="{1A031C14-5D79-4369-A49C-B9E572C9FEC9}" dt="2019-07-30T15:21:18.364" v="453" actId="962"/>
          <ac:picMkLst>
            <pc:docMk/>
            <pc:sldMk cId="3709266987" sldId="287"/>
            <ac:picMk id="3" creationId="{4FF5E7B6-15F6-4113-87E1-A1943438E3A8}"/>
          </ac:picMkLst>
        </pc:picChg>
      </pc:sldChg>
      <pc:sldChg chg="add del">
        <pc:chgData name="Amy Hoffmann" userId="357a7bbbffc2fef1" providerId="LiveId" clId="{1A031C14-5D79-4369-A49C-B9E572C9FEC9}" dt="2019-07-30T03:01:11.974" v="199" actId="2696"/>
        <pc:sldMkLst>
          <pc:docMk/>
          <pc:sldMk cId="3964174555" sldId="287"/>
        </pc:sldMkLst>
      </pc:sldChg>
      <pc:sldChg chg="addSp modSp add">
        <pc:chgData name="Amy Hoffmann" userId="357a7bbbffc2fef1" providerId="LiveId" clId="{1A031C14-5D79-4369-A49C-B9E572C9FEC9}" dt="2019-07-30T15:21:28.536" v="456" actId="962"/>
        <pc:sldMkLst>
          <pc:docMk/>
          <pc:sldMk cId="2239206734" sldId="288"/>
        </pc:sldMkLst>
        <pc:picChg chg="add mod">
          <ac:chgData name="Amy Hoffmann" userId="357a7bbbffc2fef1" providerId="LiveId" clId="{1A031C14-5D79-4369-A49C-B9E572C9FEC9}" dt="2019-07-30T15:21:28.536" v="456" actId="962"/>
          <ac:picMkLst>
            <pc:docMk/>
            <pc:sldMk cId="2239206734" sldId="288"/>
            <ac:picMk id="3" creationId="{F442E5A2-099C-4F27-A05F-0B4B1BB2BF8E}"/>
          </ac:picMkLst>
        </pc:picChg>
      </pc:sldChg>
      <pc:sldChg chg="add del">
        <pc:chgData name="Amy Hoffmann" userId="357a7bbbffc2fef1" providerId="LiveId" clId="{1A031C14-5D79-4369-A49C-B9E572C9FEC9}" dt="2019-07-30T03:01:11.982" v="200" actId="2696"/>
        <pc:sldMkLst>
          <pc:docMk/>
          <pc:sldMk cId="2538781003" sldId="288"/>
        </pc:sldMkLst>
      </pc:sldChg>
      <pc:sldChg chg="addSp modSp add del">
        <pc:chgData name="Amy Hoffmann" userId="357a7bbbffc2fef1" providerId="LiveId" clId="{1A031C14-5D79-4369-A49C-B9E572C9FEC9}" dt="2019-07-30T15:20:48.739" v="441" actId="2696"/>
        <pc:sldMkLst>
          <pc:docMk/>
          <pc:sldMk cId="2836409050" sldId="288"/>
        </pc:sldMkLst>
        <pc:picChg chg="add mod">
          <ac:chgData name="Amy Hoffmann" userId="357a7bbbffc2fef1" providerId="LiveId" clId="{1A031C14-5D79-4369-A49C-B9E572C9FEC9}" dt="2019-07-30T15:05:01.976" v="315" actId="962"/>
          <ac:picMkLst>
            <pc:docMk/>
            <pc:sldMk cId="2836409050" sldId="288"/>
            <ac:picMk id="3" creationId="{79E8E051-7AD3-43F5-87A7-54786760477C}"/>
          </ac:picMkLst>
        </pc:picChg>
      </pc:sldChg>
      <pc:sldChg chg="add del">
        <pc:chgData name="Amy Hoffmann" userId="357a7bbbffc2fef1" providerId="LiveId" clId="{1A031C14-5D79-4369-A49C-B9E572C9FEC9}" dt="2019-07-30T03:01:11.985" v="201" actId="2696"/>
        <pc:sldMkLst>
          <pc:docMk/>
          <pc:sldMk cId="845167073" sldId="289"/>
        </pc:sldMkLst>
      </pc:sldChg>
      <pc:sldChg chg="addSp modSp add">
        <pc:chgData name="Amy Hoffmann" userId="357a7bbbffc2fef1" providerId="LiveId" clId="{1A031C14-5D79-4369-A49C-B9E572C9FEC9}" dt="2019-07-30T15:22:44" v="458" actId="27614"/>
        <pc:sldMkLst>
          <pc:docMk/>
          <pc:sldMk cId="2223700528" sldId="289"/>
        </pc:sldMkLst>
        <pc:picChg chg="add mod">
          <ac:chgData name="Amy Hoffmann" userId="357a7bbbffc2fef1" providerId="LiveId" clId="{1A031C14-5D79-4369-A49C-B9E572C9FEC9}" dt="2019-07-30T15:22:44" v="458" actId="27614"/>
          <ac:picMkLst>
            <pc:docMk/>
            <pc:sldMk cId="2223700528" sldId="289"/>
            <ac:picMk id="3" creationId="{7B4E93AB-D94C-4BCF-862B-6A70E6CBDE21}"/>
          </ac:picMkLst>
        </pc:picChg>
      </pc:sldChg>
      <pc:sldChg chg="addSp modSp add del">
        <pc:chgData name="Amy Hoffmann" userId="357a7bbbffc2fef1" providerId="LiveId" clId="{1A031C14-5D79-4369-A49C-B9E572C9FEC9}" dt="2019-07-30T15:20:48.742" v="442" actId="2696"/>
        <pc:sldMkLst>
          <pc:docMk/>
          <pc:sldMk cId="3789653597" sldId="289"/>
        </pc:sldMkLst>
        <pc:picChg chg="add mod">
          <ac:chgData name="Amy Hoffmann" userId="357a7bbbffc2fef1" providerId="LiveId" clId="{1A031C14-5D79-4369-A49C-B9E572C9FEC9}" dt="2019-07-30T15:05:08.368" v="318" actId="962"/>
          <ac:picMkLst>
            <pc:docMk/>
            <pc:sldMk cId="3789653597" sldId="289"/>
            <ac:picMk id="3" creationId="{0F4910FA-C1C4-4858-A065-EBBDA32216A9}"/>
          </ac:picMkLst>
        </pc:picChg>
      </pc:sldChg>
      <pc:sldChg chg="addSp modSp add">
        <pc:chgData name="Amy Hoffmann" userId="357a7bbbffc2fef1" providerId="LiveId" clId="{1A031C14-5D79-4369-A49C-B9E572C9FEC9}" dt="2019-07-30T15:22:55.368" v="460" actId="27614"/>
        <pc:sldMkLst>
          <pc:docMk/>
          <pc:sldMk cId="1590535844" sldId="290"/>
        </pc:sldMkLst>
        <pc:picChg chg="add mod">
          <ac:chgData name="Amy Hoffmann" userId="357a7bbbffc2fef1" providerId="LiveId" clId="{1A031C14-5D79-4369-A49C-B9E572C9FEC9}" dt="2019-07-30T15:22:55.368" v="460" actId="27614"/>
          <ac:picMkLst>
            <pc:docMk/>
            <pc:sldMk cId="1590535844" sldId="290"/>
            <ac:picMk id="3" creationId="{4A0F34B1-267C-4431-BC12-4BED09EE59B2}"/>
          </ac:picMkLst>
        </pc:picChg>
      </pc:sldChg>
      <pc:sldChg chg="addSp modSp add del">
        <pc:chgData name="Amy Hoffmann" userId="357a7bbbffc2fef1" providerId="LiveId" clId="{1A031C14-5D79-4369-A49C-B9E572C9FEC9}" dt="2019-07-30T15:20:48.745" v="443" actId="2696"/>
        <pc:sldMkLst>
          <pc:docMk/>
          <pc:sldMk cId="3601996891" sldId="290"/>
        </pc:sldMkLst>
        <pc:picChg chg="add mod">
          <ac:chgData name="Amy Hoffmann" userId="357a7bbbffc2fef1" providerId="LiveId" clId="{1A031C14-5D79-4369-A49C-B9E572C9FEC9}" dt="2019-07-30T15:05:14.013" v="321" actId="962"/>
          <ac:picMkLst>
            <pc:docMk/>
            <pc:sldMk cId="3601996891" sldId="290"/>
            <ac:picMk id="3" creationId="{F36179F7-620C-4B3F-B51A-AE17614AEED8}"/>
          </ac:picMkLst>
        </pc:picChg>
      </pc:sldChg>
      <pc:sldChg chg="add del">
        <pc:chgData name="Amy Hoffmann" userId="357a7bbbffc2fef1" providerId="LiveId" clId="{1A031C14-5D79-4369-A49C-B9E572C9FEC9}" dt="2019-07-30T03:01:11.990" v="202" actId="2696"/>
        <pc:sldMkLst>
          <pc:docMk/>
          <pc:sldMk cId="4125593258" sldId="290"/>
        </pc:sldMkLst>
      </pc:sldChg>
      <pc:sldChg chg="addSp modSp add del">
        <pc:chgData name="Amy Hoffmann" userId="357a7bbbffc2fef1" providerId="LiveId" clId="{1A031C14-5D79-4369-A49C-B9E572C9FEC9}" dt="2019-07-30T15:20:48.748" v="444" actId="2696"/>
        <pc:sldMkLst>
          <pc:docMk/>
          <pc:sldMk cId="342200575" sldId="291"/>
        </pc:sldMkLst>
        <pc:picChg chg="add mod">
          <ac:chgData name="Amy Hoffmann" userId="357a7bbbffc2fef1" providerId="LiveId" clId="{1A031C14-5D79-4369-A49C-B9E572C9FEC9}" dt="2019-07-30T15:05:30.675" v="325" actId="27614"/>
          <ac:picMkLst>
            <pc:docMk/>
            <pc:sldMk cId="342200575" sldId="291"/>
            <ac:picMk id="3" creationId="{C4F8FAD9-5652-4203-8A8B-EF2F76A369C8}"/>
          </ac:picMkLst>
        </pc:picChg>
      </pc:sldChg>
      <pc:sldChg chg="add del">
        <pc:chgData name="Amy Hoffmann" userId="357a7bbbffc2fef1" providerId="LiveId" clId="{1A031C14-5D79-4369-A49C-B9E572C9FEC9}" dt="2019-07-30T03:01:11.993" v="203" actId="2696"/>
        <pc:sldMkLst>
          <pc:docMk/>
          <pc:sldMk cId="997844335" sldId="291"/>
        </pc:sldMkLst>
      </pc:sldChg>
      <pc:sldChg chg="addSp modSp add">
        <pc:chgData name="Amy Hoffmann" userId="357a7bbbffc2fef1" providerId="LiveId" clId="{1A031C14-5D79-4369-A49C-B9E572C9FEC9}" dt="2019-07-30T15:23:00.998" v="463" actId="962"/>
        <pc:sldMkLst>
          <pc:docMk/>
          <pc:sldMk cId="2822651658" sldId="291"/>
        </pc:sldMkLst>
        <pc:picChg chg="add mod">
          <ac:chgData name="Amy Hoffmann" userId="357a7bbbffc2fef1" providerId="LiveId" clId="{1A031C14-5D79-4369-A49C-B9E572C9FEC9}" dt="2019-07-30T15:23:00.998" v="463" actId="962"/>
          <ac:picMkLst>
            <pc:docMk/>
            <pc:sldMk cId="2822651658" sldId="291"/>
            <ac:picMk id="3" creationId="{F6175E27-F0B7-4F89-9824-1C25D1A55789}"/>
          </ac:picMkLst>
        </pc:picChg>
      </pc:sldChg>
      <pc:sldChg chg="addSp modSp add del">
        <pc:chgData name="Amy Hoffmann" userId="357a7bbbffc2fef1" providerId="LiveId" clId="{1A031C14-5D79-4369-A49C-B9E572C9FEC9}" dt="2019-07-30T15:20:48.748" v="445" actId="2696"/>
        <pc:sldMkLst>
          <pc:docMk/>
          <pc:sldMk cId="875354667" sldId="292"/>
        </pc:sldMkLst>
        <pc:picChg chg="add mod">
          <ac:chgData name="Amy Hoffmann" userId="357a7bbbffc2fef1" providerId="LiveId" clId="{1A031C14-5D79-4369-A49C-B9E572C9FEC9}" dt="2019-07-30T15:05:41.743" v="328" actId="962"/>
          <ac:picMkLst>
            <pc:docMk/>
            <pc:sldMk cId="875354667" sldId="292"/>
            <ac:picMk id="3" creationId="{9CBEF336-651B-4188-A7F7-C3157B86B59B}"/>
          </ac:picMkLst>
        </pc:picChg>
      </pc:sldChg>
      <pc:sldChg chg="addSp modSp add">
        <pc:chgData name="Amy Hoffmann" userId="357a7bbbffc2fef1" providerId="LiveId" clId="{1A031C14-5D79-4369-A49C-B9E572C9FEC9}" dt="2019-07-30T15:23:08.608" v="467" actId="962"/>
        <pc:sldMkLst>
          <pc:docMk/>
          <pc:sldMk cId="3623141457" sldId="292"/>
        </pc:sldMkLst>
        <pc:picChg chg="add mod">
          <ac:chgData name="Amy Hoffmann" userId="357a7bbbffc2fef1" providerId="LiveId" clId="{1A031C14-5D79-4369-A49C-B9E572C9FEC9}" dt="2019-07-30T15:23:08.608" v="467" actId="962"/>
          <ac:picMkLst>
            <pc:docMk/>
            <pc:sldMk cId="3623141457" sldId="292"/>
            <ac:picMk id="3" creationId="{3F3CB921-98C7-4687-A552-077FC9146F49}"/>
          </ac:picMkLst>
        </pc:picChg>
      </pc:sldChg>
      <pc:sldChg chg="addSp modSp add">
        <pc:chgData name="Amy Hoffmann" userId="357a7bbbffc2fef1" providerId="LiveId" clId="{1A031C14-5D79-4369-A49C-B9E572C9FEC9}" dt="2019-07-30T15:26:35.564" v="508" actId="1076"/>
        <pc:sldMkLst>
          <pc:docMk/>
          <pc:sldMk cId="1348149746" sldId="293"/>
        </pc:sldMkLst>
        <pc:spChg chg="add mod">
          <ac:chgData name="Amy Hoffmann" userId="357a7bbbffc2fef1" providerId="LiveId" clId="{1A031C14-5D79-4369-A49C-B9E572C9FEC9}" dt="2019-07-30T15:25:43.822" v="497" actId="14100"/>
          <ac:spMkLst>
            <pc:docMk/>
            <pc:sldMk cId="1348149746" sldId="293"/>
            <ac:spMk id="4" creationId="{25139DFC-9495-406A-A757-F3F86A74A9D8}"/>
          </ac:spMkLst>
        </pc:spChg>
        <pc:spChg chg="add mod">
          <ac:chgData name="Amy Hoffmann" userId="357a7bbbffc2fef1" providerId="LiveId" clId="{1A031C14-5D79-4369-A49C-B9E572C9FEC9}" dt="2019-07-30T15:25:54.226" v="499" actId="1076"/>
          <ac:spMkLst>
            <pc:docMk/>
            <pc:sldMk cId="1348149746" sldId="293"/>
            <ac:spMk id="5" creationId="{E12B918C-A37B-4124-B8D9-D8D0DBDE37E5}"/>
          </ac:spMkLst>
        </pc:spChg>
        <pc:spChg chg="add mod">
          <ac:chgData name="Amy Hoffmann" userId="357a7bbbffc2fef1" providerId="LiveId" clId="{1A031C14-5D79-4369-A49C-B9E572C9FEC9}" dt="2019-07-30T15:26:00.808" v="501" actId="1076"/>
          <ac:spMkLst>
            <pc:docMk/>
            <pc:sldMk cId="1348149746" sldId="293"/>
            <ac:spMk id="6" creationId="{74D372B7-45BB-4C4B-9DF6-42E6D693B8E6}"/>
          </ac:spMkLst>
        </pc:spChg>
        <pc:spChg chg="add mod">
          <ac:chgData name="Amy Hoffmann" userId="357a7bbbffc2fef1" providerId="LiveId" clId="{1A031C14-5D79-4369-A49C-B9E572C9FEC9}" dt="2019-07-30T15:26:35.564" v="508" actId="1076"/>
          <ac:spMkLst>
            <pc:docMk/>
            <pc:sldMk cId="1348149746" sldId="293"/>
            <ac:spMk id="7" creationId="{BEA8CC76-FCBB-40F5-B956-B9A61FE71C85}"/>
          </ac:spMkLst>
        </pc:spChg>
        <pc:picChg chg="add mod">
          <ac:chgData name="Amy Hoffmann" userId="357a7bbbffc2fef1" providerId="LiveId" clId="{1A031C14-5D79-4369-A49C-B9E572C9FEC9}" dt="2019-07-30T15:23:39.468" v="474" actId="931"/>
          <ac:picMkLst>
            <pc:docMk/>
            <pc:sldMk cId="1348149746" sldId="293"/>
            <ac:picMk id="3" creationId="{E647DB5A-1AC2-4237-826A-93E570F409A2}"/>
          </ac:picMkLst>
        </pc:picChg>
      </pc:sldChg>
      <pc:sldChg chg="addSp delSp modSp add">
        <pc:chgData name="Amy Hoffmann" userId="357a7bbbffc2fef1" providerId="LiveId" clId="{1A031C14-5D79-4369-A49C-B9E572C9FEC9}" dt="2019-07-30T15:26:51.038" v="509"/>
        <pc:sldMkLst>
          <pc:docMk/>
          <pc:sldMk cId="210109918" sldId="294"/>
        </pc:sldMkLst>
        <pc:spChg chg="add del">
          <ac:chgData name="Amy Hoffmann" userId="357a7bbbffc2fef1" providerId="LiveId" clId="{1A031C14-5D79-4369-A49C-B9E572C9FEC9}" dt="2019-07-30T15:26:32.579" v="507"/>
          <ac:spMkLst>
            <pc:docMk/>
            <pc:sldMk cId="210109918" sldId="294"/>
            <ac:spMk id="5" creationId="{80432055-BC1F-468B-B9EC-5D7FE14356AB}"/>
          </ac:spMkLst>
        </pc:spChg>
        <pc:spChg chg="add del">
          <ac:chgData name="Amy Hoffmann" userId="357a7bbbffc2fef1" providerId="LiveId" clId="{1A031C14-5D79-4369-A49C-B9E572C9FEC9}" dt="2019-07-30T15:26:32.579" v="507"/>
          <ac:spMkLst>
            <pc:docMk/>
            <pc:sldMk cId="210109918" sldId="294"/>
            <ac:spMk id="6" creationId="{A9771F7F-C07A-448B-9C5A-ED68049408AB}"/>
          </ac:spMkLst>
        </pc:spChg>
        <pc:spChg chg="add del">
          <ac:chgData name="Amy Hoffmann" userId="357a7bbbffc2fef1" providerId="LiveId" clId="{1A031C14-5D79-4369-A49C-B9E572C9FEC9}" dt="2019-07-30T15:26:32.579" v="507"/>
          <ac:spMkLst>
            <pc:docMk/>
            <pc:sldMk cId="210109918" sldId="294"/>
            <ac:spMk id="7" creationId="{ABC8C6E1-15BE-4EF9-BEDB-A77B8FF6E169}"/>
          </ac:spMkLst>
        </pc:spChg>
        <pc:spChg chg="add del">
          <ac:chgData name="Amy Hoffmann" userId="357a7bbbffc2fef1" providerId="LiveId" clId="{1A031C14-5D79-4369-A49C-B9E572C9FEC9}" dt="2019-07-30T15:26:32.579" v="507"/>
          <ac:spMkLst>
            <pc:docMk/>
            <pc:sldMk cId="210109918" sldId="294"/>
            <ac:spMk id="8" creationId="{981CDB65-1313-4945-B9E4-B2663416B839}"/>
          </ac:spMkLst>
        </pc:spChg>
        <pc:spChg chg="add">
          <ac:chgData name="Amy Hoffmann" userId="357a7bbbffc2fef1" providerId="LiveId" clId="{1A031C14-5D79-4369-A49C-B9E572C9FEC9}" dt="2019-07-30T15:26:51.038" v="509"/>
          <ac:spMkLst>
            <pc:docMk/>
            <pc:sldMk cId="210109918" sldId="294"/>
            <ac:spMk id="9" creationId="{D79BFD2A-6D42-4C61-BEB4-EA1FBAA69682}"/>
          </ac:spMkLst>
        </pc:spChg>
        <pc:spChg chg="add">
          <ac:chgData name="Amy Hoffmann" userId="357a7bbbffc2fef1" providerId="LiveId" clId="{1A031C14-5D79-4369-A49C-B9E572C9FEC9}" dt="2019-07-30T15:26:51.038" v="509"/>
          <ac:spMkLst>
            <pc:docMk/>
            <pc:sldMk cId="210109918" sldId="294"/>
            <ac:spMk id="10" creationId="{D22C5880-370B-474E-A52E-26691EB65F10}"/>
          </ac:spMkLst>
        </pc:spChg>
        <pc:spChg chg="add">
          <ac:chgData name="Amy Hoffmann" userId="357a7bbbffc2fef1" providerId="LiveId" clId="{1A031C14-5D79-4369-A49C-B9E572C9FEC9}" dt="2019-07-30T15:26:51.038" v="509"/>
          <ac:spMkLst>
            <pc:docMk/>
            <pc:sldMk cId="210109918" sldId="294"/>
            <ac:spMk id="11" creationId="{3F071102-C967-4771-B4CC-C4E205442E8A}"/>
          </ac:spMkLst>
        </pc:spChg>
        <pc:spChg chg="add">
          <ac:chgData name="Amy Hoffmann" userId="357a7bbbffc2fef1" providerId="LiveId" clId="{1A031C14-5D79-4369-A49C-B9E572C9FEC9}" dt="2019-07-30T15:26:51.038" v="509"/>
          <ac:spMkLst>
            <pc:docMk/>
            <pc:sldMk cId="210109918" sldId="294"/>
            <ac:spMk id="12" creationId="{1534950C-357E-400F-8235-55CD2DF70C85}"/>
          </ac:spMkLst>
        </pc:spChg>
        <pc:picChg chg="add mod">
          <ac:chgData name="Amy Hoffmann" userId="357a7bbbffc2fef1" providerId="LiveId" clId="{1A031C14-5D79-4369-A49C-B9E572C9FEC9}" dt="2019-07-30T15:23:44.234" v="475" actId="931"/>
          <ac:picMkLst>
            <pc:docMk/>
            <pc:sldMk cId="210109918" sldId="294"/>
            <ac:picMk id="3" creationId="{4881F74E-227A-464D-B38B-C0FE11CC9AAA}"/>
          </ac:picMkLst>
        </pc:picChg>
        <pc:picChg chg="add del">
          <ac:chgData name="Amy Hoffmann" userId="357a7bbbffc2fef1" providerId="LiveId" clId="{1A031C14-5D79-4369-A49C-B9E572C9FEC9}" dt="2019-07-30T15:26:32.579" v="507"/>
          <ac:picMkLst>
            <pc:docMk/>
            <pc:sldMk cId="210109918" sldId="294"/>
            <ac:picMk id="4" creationId="{FD989944-956F-48FC-A511-B59BA4FB8DB9}"/>
          </ac:picMkLst>
        </pc:picChg>
      </pc:sldChg>
      <pc:sldChg chg="addSp modSp add">
        <pc:chgData name="Amy Hoffmann" userId="357a7bbbffc2fef1" providerId="LiveId" clId="{1A031C14-5D79-4369-A49C-B9E572C9FEC9}" dt="2019-07-30T15:26:53.812" v="510"/>
        <pc:sldMkLst>
          <pc:docMk/>
          <pc:sldMk cId="2678947566" sldId="295"/>
        </pc:sldMkLst>
        <pc:spChg chg="add">
          <ac:chgData name="Amy Hoffmann" userId="357a7bbbffc2fef1" providerId="LiveId" clId="{1A031C14-5D79-4369-A49C-B9E572C9FEC9}" dt="2019-07-30T15:26:53.812" v="510"/>
          <ac:spMkLst>
            <pc:docMk/>
            <pc:sldMk cId="2678947566" sldId="295"/>
            <ac:spMk id="4" creationId="{ABC1BAEA-111A-42DB-AA2D-C88D186208E1}"/>
          </ac:spMkLst>
        </pc:spChg>
        <pc:spChg chg="add">
          <ac:chgData name="Amy Hoffmann" userId="357a7bbbffc2fef1" providerId="LiveId" clId="{1A031C14-5D79-4369-A49C-B9E572C9FEC9}" dt="2019-07-30T15:26:53.812" v="510"/>
          <ac:spMkLst>
            <pc:docMk/>
            <pc:sldMk cId="2678947566" sldId="295"/>
            <ac:spMk id="5" creationId="{1257F2ED-75A4-4C2D-A576-97A62030B74F}"/>
          </ac:spMkLst>
        </pc:spChg>
        <pc:spChg chg="add">
          <ac:chgData name="Amy Hoffmann" userId="357a7bbbffc2fef1" providerId="LiveId" clId="{1A031C14-5D79-4369-A49C-B9E572C9FEC9}" dt="2019-07-30T15:26:53.812" v="510"/>
          <ac:spMkLst>
            <pc:docMk/>
            <pc:sldMk cId="2678947566" sldId="295"/>
            <ac:spMk id="6" creationId="{9E4DDD26-CE10-435C-B154-60DA2C09E730}"/>
          </ac:spMkLst>
        </pc:spChg>
        <pc:spChg chg="add">
          <ac:chgData name="Amy Hoffmann" userId="357a7bbbffc2fef1" providerId="LiveId" clId="{1A031C14-5D79-4369-A49C-B9E572C9FEC9}" dt="2019-07-30T15:26:53.812" v="510"/>
          <ac:spMkLst>
            <pc:docMk/>
            <pc:sldMk cId="2678947566" sldId="295"/>
            <ac:spMk id="7" creationId="{C55638AA-EC7B-4C07-A96E-50C0284B3017}"/>
          </ac:spMkLst>
        </pc:spChg>
        <pc:picChg chg="add mod">
          <ac:chgData name="Amy Hoffmann" userId="357a7bbbffc2fef1" providerId="LiveId" clId="{1A031C14-5D79-4369-A49C-B9E572C9FEC9}" dt="2019-07-30T15:23:49.757" v="478" actId="962"/>
          <ac:picMkLst>
            <pc:docMk/>
            <pc:sldMk cId="2678947566" sldId="295"/>
            <ac:picMk id="3" creationId="{289F4398-531E-4B1A-BB64-A0BB28C76113}"/>
          </ac:picMkLst>
        </pc:picChg>
      </pc:sldChg>
      <pc:sldChg chg="addSp modSp add">
        <pc:chgData name="Amy Hoffmann" userId="357a7bbbffc2fef1" providerId="LiveId" clId="{1A031C14-5D79-4369-A49C-B9E572C9FEC9}" dt="2019-07-30T15:27:05.662" v="511"/>
        <pc:sldMkLst>
          <pc:docMk/>
          <pc:sldMk cId="2455470220" sldId="296"/>
        </pc:sldMkLst>
        <pc:spChg chg="add">
          <ac:chgData name="Amy Hoffmann" userId="357a7bbbffc2fef1" providerId="LiveId" clId="{1A031C14-5D79-4369-A49C-B9E572C9FEC9}" dt="2019-07-30T15:27:05.662" v="511"/>
          <ac:spMkLst>
            <pc:docMk/>
            <pc:sldMk cId="2455470220" sldId="296"/>
            <ac:spMk id="4" creationId="{9D70A838-8A05-43D9-8554-4B4571F0EE9E}"/>
          </ac:spMkLst>
        </pc:spChg>
        <pc:spChg chg="add">
          <ac:chgData name="Amy Hoffmann" userId="357a7bbbffc2fef1" providerId="LiveId" clId="{1A031C14-5D79-4369-A49C-B9E572C9FEC9}" dt="2019-07-30T15:27:05.662" v="511"/>
          <ac:spMkLst>
            <pc:docMk/>
            <pc:sldMk cId="2455470220" sldId="296"/>
            <ac:spMk id="5" creationId="{80F625B8-161D-4FCA-A5A0-31FF9A0C7076}"/>
          </ac:spMkLst>
        </pc:spChg>
        <pc:spChg chg="add">
          <ac:chgData name="Amy Hoffmann" userId="357a7bbbffc2fef1" providerId="LiveId" clId="{1A031C14-5D79-4369-A49C-B9E572C9FEC9}" dt="2019-07-30T15:27:05.662" v="511"/>
          <ac:spMkLst>
            <pc:docMk/>
            <pc:sldMk cId="2455470220" sldId="296"/>
            <ac:spMk id="6" creationId="{6564AA3A-48CA-49DA-915D-153733A15E72}"/>
          </ac:spMkLst>
        </pc:spChg>
        <pc:spChg chg="add">
          <ac:chgData name="Amy Hoffmann" userId="357a7bbbffc2fef1" providerId="LiveId" clId="{1A031C14-5D79-4369-A49C-B9E572C9FEC9}" dt="2019-07-30T15:27:05.662" v="511"/>
          <ac:spMkLst>
            <pc:docMk/>
            <pc:sldMk cId="2455470220" sldId="296"/>
            <ac:spMk id="7" creationId="{7991EE9F-0B5C-4B41-9015-65D2F4F0EC1E}"/>
          </ac:spMkLst>
        </pc:spChg>
        <pc:picChg chg="add mod">
          <ac:chgData name="Amy Hoffmann" userId="357a7bbbffc2fef1" providerId="LiveId" clId="{1A031C14-5D79-4369-A49C-B9E572C9FEC9}" dt="2019-07-30T15:23:55.879" v="479" actId="931"/>
          <ac:picMkLst>
            <pc:docMk/>
            <pc:sldMk cId="2455470220" sldId="296"/>
            <ac:picMk id="3" creationId="{A927D1C6-62D9-4A35-BF2F-4B74A16EE399}"/>
          </ac:picMkLst>
        </pc:picChg>
      </pc:sldChg>
      <pc:sldChg chg="addSp modSp add">
        <pc:chgData name="Amy Hoffmann" userId="357a7bbbffc2fef1" providerId="LiveId" clId="{1A031C14-5D79-4369-A49C-B9E572C9FEC9}" dt="2019-07-30T15:27:07.866" v="512"/>
        <pc:sldMkLst>
          <pc:docMk/>
          <pc:sldMk cId="1377870470" sldId="297"/>
        </pc:sldMkLst>
        <pc:spChg chg="add">
          <ac:chgData name="Amy Hoffmann" userId="357a7bbbffc2fef1" providerId="LiveId" clId="{1A031C14-5D79-4369-A49C-B9E572C9FEC9}" dt="2019-07-30T15:27:07.866" v="512"/>
          <ac:spMkLst>
            <pc:docMk/>
            <pc:sldMk cId="1377870470" sldId="297"/>
            <ac:spMk id="4" creationId="{377C5DC5-03A8-4540-ABA3-662CC6AE819A}"/>
          </ac:spMkLst>
        </pc:spChg>
        <pc:spChg chg="add">
          <ac:chgData name="Amy Hoffmann" userId="357a7bbbffc2fef1" providerId="LiveId" clId="{1A031C14-5D79-4369-A49C-B9E572C9FEC9}" dt="2019-07-30T15:27:07.866" v="512"/>
          <ac:spMkLst>
            <pc:docMk/>
            <pc:sldMk cId="1377870470" sldId="297"/>
            <ac:spMk id="5" creationId="{E9076518-4FFE-4FCC-841B-B18E6501090F}"/>
          </ac:spMkLst>
        </pc:spChg>
        <pc:spChg chg="add">
          <ac:chgData name="Amy Hoffmann" userId="357a7bbbffc2fef1" providerId="LiveId" clId="{1A031C14-5D79-4369-A49C-B9E572C9FEC9}" dt="2019-07-30T15:27:07.866" v="512"/>
          <ac:spMkLst>
            <pc:docMk/>
            <pc:sldMk cId="1377870470" sldId="297"/>
            <ac:spMk id="6" creationId="{2E121132-7534-4714-A01C-F07DAEE060DC}"/>
          </ac:spMkLst>
        </pc:spChg>
        <pc:spChg chg="add">
          <ac:chgData name="Amy Hoffmann" userId="357a7bbbffc2fef1" providerId="LiveId" clId="{1A031C14-5D79-4369-A49C-B9E572C9FEC9}" dt="2019-07-30T15:27:07.866" v="512"/>
          <ac:spMkLst>
            <pc:docMk/>
            <pc:sldMk cId="1377870470" sldId="297"/>
            <ac:spMk id="7" creationId="{76C7795A-31F8-4C20-969E-75795124BEC0}"/>
          </ac:spMkLst>
        </pc:spChg>
        <pc:picChg chg="add mod">
          <ac:chgData name="Amy Hoffmann" userId="357a7bbbffc2fef1" providerId="LiveId" clId="{1A031C14-5D79-4369-A49C-B9E572C9FEC9}" dt="2019-07-30T15:24:03.546" v="480" actId="931"/>
          <ac:picMkLst>
            <pc:docMk/>
            <pc:sldMk cId="1377870470" sldId="297"/>
            <ac:picMk id="3" creationId="{99DE1CA6-32B3-4A01-BAE4-D7AD45EDAD1B}"/>
          </ac:picMkLst>
        </pc:picChg>
      </pc:sldChg>
      <pc:sldChg chg="addSp modSp add">
        <pc:chgData name="Amy Hoffmann" userId="357a7bbbffc2fef1" providerId="LiveId" clId="{1A031C14-5D79-4369-A49C-B9E572C9FEC9}" dt="2019-07-30T15:27:09.203" v="513"/>
        <pc:sldMkLst>
          <pc:docMk/>
          <pc:sldMk cId="215061226" sldId="298"/>
        </pc:sldMkLst>
        <pc:spChg chg="add">
          <ac:chgData name="Amy Hoffmann" userId="357a7bbbffc2fef1" providerId="LiveId" clId="{1A031C14-5D79-4369-A49C-B9E572C9FEC9}" dt="2019-07-30T15:27:09.203" v="513"/>
          <ac:spMkLst>
            <pc:docMk/>
            <pc:sldMk cId="215061226" sldId="298"/>
            <ac:spMk id="4" creationId="{8421C91E-2EF8-42EB-8570-C81DC8B6918C}"/>
          </ac:spMkLst>
        </pc:spChg>
        <pc:spChg chg="add">
          <ac:chgData name="Amy Hoffmann" userId="357a7bbbffc2fef1" providerId="LiveId" clId="{1A031C14-5D79-4369-A49C-B9E572C9FEC9}" dt="2019-07-30T15:27:09.203" v="513"/>
          <ac:spMkLst>
            <pc:docMk/>
            <pc:sldMk cId="215061226" sldId="298"/>
            <ac:spMk id="5" creationId="{3DA3F90E-4A29-4937-815F-BA1AE5253DF3}"/>
          </ac:spMkLst>
        </pc:spChg>
        <pc:spChg chg="add">
          <ac:chgData name="Amy Hoffmann" userId="357a7bbbffc2fef1" providerId="LiveId" clId="{1A031C14-5D79-4369-A49C-B9E572C9FEC9}" dt="2019-07-30T15:27:09.203" v="513"/>
          <ac:spMkLst>
            <pc:docMk/>
            <pc:sldMk cId="215061226" sldId="298"/>
            <ac:spMk id="6" creationId="{2910B90D-0F0C-4B9B-9A7A-5F9CC77E4E97}"/>
          </ac:spMkLst>
        </pc:spChg>
        <pc:spChg chg="add">
          <ac:chgData name="Amy Hoffmann" userId="357a7bbbffc2fef1" providerId="LiveId" clId="{1A031C14-5D79-4369-A49C-B9E572C9FEC9}" dt="2019-07-30T15:27:09.203" v="513"/>
          <ac:spMkLst>
            <pc:docMk/>
            <pc:sldMk cId="215061226" sldId="298"/>
            <ac:spMk id="7" creationId="{4D049032-DAAE-4759-8E4A-7D16B793A1C5}"/>
          </ac:spMkLst>
        </pc:spChg>
        <pc:picChg chg="add mod">
          <ac:chgData name="Amy Hoffmann" userId="357a7bbbffc2fef1" providerId="LiveId" clId="{1A031C14-5D79-4369-A49C-B9E572C9FEC9}" dt="2019-07-30T15:24:10.568" v="481" actId="931"/>
          <ac:picMkLst>
            <pc:docMk/>
            <pc:sldMk cId="215061226" sldId="298"/>
            <ac:picMk id="3" creationId="{089208DE-9BF3-4F4D-8136-260D1D4AF20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0645-EE22-4C31-A39A-005B5FE29B1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9AFF-A500-487E-A9B7-AA815BEE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5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0645-EE22-4C31-A39A-005B5FE29B1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9AFF-A500-487E-A9B7-AA815BEE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2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52637"/>
            <a:ext cx="2488407" cy="7516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352637"/>
            <a:ext cx="7301071" cy="7516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0645-EE22-4C31-A39A-005B5FE29B1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9AFF-A500-487E-A9B7-AA815BEE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5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0645-EE22-4C31-A39A-005B5FE29B1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9AFF-A500-487E-A9B7-AA815BEE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0645-EE22-4C31-A39A-005B5FE29B1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9AFF-A500-487E-A9B7-AA815BEE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34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2054648"/>
            <a:ext cx="4894738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2054648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0645-EE22-4C31-A39A-005B5FE29B1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9AFF-A500-487E-A9B7-AA815BEE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7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0645-EE22-4C31-A39A-005B5FE29B1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9AFF-A500-487E-A9B7-AA815BEE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0645-EE22-4C31-A39A-005B5FE29B1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9AFF-A500-487E-A9B7-AA815BEE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5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0645-EE22-4C31-A39A-005B5FE29B1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9AFF-A500-487E-A9B7-AA815BEE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1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0645-EE22-4C31-A39A-005B5FE29B1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9AFF-A500-487E-A9B7-AA815BEE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0645-EE22-4C31-A39A-005B5FE29B1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9AFF-A500-487E-A9B7-AA815BEE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78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10645-EE22-4C31-A39A-005B5FE29B1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29AFF-A500-487E-A9B7-AA815BEE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2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E55C239E-F892-4205-B790-2588126C0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01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83E94EC-2D06-4608-BA01-F5CF7ABEE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48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FF5E7B6-15F6-4113-87E1-A1943438E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66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442E5A2-099C-4F27-A05F-0B4B1BB2B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06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B4E93AB-D94C-4BCF-862B-6A70E6CBD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00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A0F34B1-267C-4431-BC12-4BED09EE5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35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6175E27-F0B7-4F89-9824-1C25D1A55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51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F3CB921-98C7-4687-A552-077FC9146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41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ED3394-58A3-4B03-A7A8-C2EE62DB0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28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877E08C-3744-4FA7-8319-47B70A72C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68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0B85404-4F33-44B0-9419-FD7692630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8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7EB0377-E860-432E-AC48-7CAF11857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FC316B5-DF7B-42BE-A16C-65575EF06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018983"/>
            <a:ext cx="866926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5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56B89C1-5DF7-4ED4-BB9D-DD6EF0749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88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womans face&#10;&#10;Description automatically generated">
            <a:extLst>
              <a:ext uri="{FF2B5EF4-FFF2-40B4-BE49-F238E27FC236}">
                <a16:creationId xmlns:a16="http://schemas.microsoft.com/office/drawing/2014/main" id="{C732FA63-1392-467C-8E29-BCE1638F8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85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688A96EC-D9BB-4B98-8A94-BC842394B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07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2C66BFA-E6B0-4735-8B7F-A5B7927D1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93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2500F63-88EE-4B04-8FA5-E27D0D4B0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15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9F23BD1-5E72-46FE-8BD7-37CFF96D2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28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54AED73-D1D4-4C3D-BED1-33634271C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89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1A13DFA-57C7-4F10-840B-6885BAA9A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14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3A21466-0922-44C1-B7AC-DEF40EA6E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74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47DB5A-1AC2-4237-826A-93E570F40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139DFC-9495-406A-A757-F3F86A74A9D8}"/>
              </a:ext>
            </a:extLst>
          </p:cNvPr>
          <p:cNvSpPr txBox="1"/>
          <p:nvPr/>
        </p:nvSpPr>
        <p:spPr>
          <a:xfrm>
            <a:off x="1676400" y="1524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2B918C-A37B-4124-B8D9-D8D0DBDE37E5}"/>
              </a:ext>
            </a:extLst>
          </p:cNvPr>
          <p:cNvSpPr txBox="1"/>
          <p:nvPr/>
        </p:nvSpPr>
        <p:spPr>
          <a:xfrm>
            <a:off x="6819900" y="154426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D372B7-45BB-4C4B-9DF6-42E6D693B8E6}"/>
              </a:ext>
            </a:extLst>
          </p:cNvPr>
          <p:cNvSpPr txBox="1"/>
          <p:nvPr/>
        </p:nvSpPr>
        <p:spPr>
          <a:xfrm>
            <a:off x="1704753" y="40386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A8CC76-FCBB-40F5-B956-B9A61FE71C85}"/>
              </a:ext>
            </a:extLst>
          </p:cNvPr>
          <p:cNvSpPr txBox="1"/>
          <p:nvPr/>
        </p:nvSpPr>
        <p:spPr>
          <a:xfrm>
            <a:off x="6904074" y="4063663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</p:spTree>
    <p:extLst>
      <p:ext uri="{BB962C8B-B14F-4D97-AF65-F5344CB8AC3E}">
        <p14:creationId xmlns:p14="http://schemas.microsoft.com/office/powerpoint/2010/main" val="1348149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2E809373-5C24-4A83-B354-A6E36EE9C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7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81F74E-227A-464D-B38B-C0FE11CC9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9BFD2A-6D42-4C61-BEB4-EA1FBAA69682}"/>
              </a:ext>
            </a:extLst>
          </p:cNvPr>
          <p:cNvSpPr txBox="1"/>
          <p:nvPr/>
        </p:nvSpPr>
        <p:spPr>
          <a:xfrm>
            <a:off x="1676400" y="1524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2C5880-370B-474E-A52E-26691EB65F10}"/>
              </a:ext>
            </a:extLst>
          </p:cNvPr>
          <p:cNvSpPr txBox="1"/>
          <p:nvPr/>
        </p:nvSpPr>
        <p:spPr>
          <a:xfrm>
            <a:off x="6819900" y="154426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071102-C967-4771-B4CC-C4E205442E8A}"/>
              </a:ext>
            </a:extLst>
          </p:cNvPr>
          <p:cNvSpPr txBox="1"/>
          <p:nvPr/>
        </p:nvSpPr>
        <p:spPr>
          <a:xfrm>
            <a:off x="1704753" y="40386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34950C-357E-400F-8235-55CD2DF70C85}"/>
              </a:ext>
            </a:extLst>
          </p:cNvPr>
          <p:cNvSpPr txBox="1"/>
          <p:nvPr/>
        </p:nvSpPr>
        <p:spPr>
          <a:xfrm>
            <a:off x="6904074" y="4063663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</p:spTree>
    <p:extLst>
      <p:ext uri="{BB962C8B-B14F-4D97-AF65-F5344CB8AC3E}">
        <p14:creationId xmlns:p14="http://schemas.microsoft.com/office/powerpoint/2010/main" val="210109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289F4398-531E-4B1A-BB64-A0BB28C76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C1BAEA-111A-42DB-AA2D-C88D186208E1}"/>
              </a:ext>
            </a:extLst>
          </p:cNvPr>
          <p:cNvSpPr txBox="1"/>
          <p:nvPr/>
        </p:nvSpPr>
        <p:spPr>
          <a:xfrm>
            <a:off x="1676400" y="1524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57F2ED-75A4-4C2D-A576-97A62030B74F}"/>
              </a:ext>
            </a:extLst>
          </p:cNvPr>
          <p:cNvSpPr txBox="1"/>
          <p:nvPr/>
        </p:nvSpPr>
        <p:spPr>
          <a:xfrm>
            <a:off x="6819900" y="154426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4DDD26-CE10-435C-B154-60DA2C09E730}"/>
              </a:ext>
            </a:extLst>
          </p:cNvPr>
          <p:cNvSpPr txBox="1"/>
          <p:nvPr/>
        </p:nvSpPr>
        <p:spPr>
          <a:xfrm>
            <a:off x="1704753" y="40386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5638AA-EC7B-4C07-A96E-50C0284B3017}"/>
              </a:ext>
            </a:extLst>
          </p:cNvPr>
          <p:cNvSpPr txBox="1"/>
          <p:nvPr/>
        </p:nvSpPr>
        <p:spPr>
          <a:xfrm>
            <a:off x="6904074" y="4063663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</p:spTree>
    <p:extLst>
      <p:ext uri="{BB962C8B-B14F-4D97-AF65-F5344CB8AC3E}">
        <p14:creationId xmlns:p14="http://schemas.microsoft.com/office/powerpoint/2010/main" val="2678947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27D1C6-62D9-4A35-BF2F-4B74A16EE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70A838-8A05-43D9-8554-4B4571F0EE9E}"/>
              </a:ext>
            </a:extLst>
          </p:cNvPr>
          <p:cNvSpPr txBox="1"/>
          <p:nvPr/>
        </p:nvSpPr>
        <p:spPr>
          <a:xfrm>
            <a:off x="1676400" y="1524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F625B8-161D-4FCA-A5A0-31FF9A0C7076}"/>
              </a:ext>
            </a:extLst>
          </p:cNvPr>
          <p:cNvSpPr txBox="1"/>
          <p:nvPr/>
        </p:nvSpPr>
        <p:spPr>
          <a:xfrm>
            <a:off x="6819900" y="154426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64AA3A-48CA-49DA-915D-153733A15E72}"/>
              </a:ext>
            </a:extLst>
          </p:cNvPr>
          <p:cNvSpPr txBox="1"/>
          <p:nvPr/>
        </p:nvSpPr>
        <p:spPr>
          <a:xfrm>
            <a:off x="1704753" y="40386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1EE9F-0B5C-4B41-9015-65D2F4F0EC1E}"/>
              </a:ext>
            </a:extLst>
          </p:cNvPr>
          <p:cNvSpPr txBox="1"/>
          <p:nvPr/>
        </p:nvSpPr>
        <p:spPr>
          <a:xfrm>
            <a:off x="6904074" y="4063663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</p:spTree>
    <p:extLst>
      <p:ext uri="{BB962C8B-B14F-4D97-AF65-F5344CB8AC3E}">
        <p14:creationId xmlns:p14="http://schemas.microsoft.com/office/powerpoint/2010/main" val="24554702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DE1CA6-32B3-4A01-BAE4-D7AD45EDA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7C5DC5-03A8-4540-ABA3-662CC6AE819A}"/>
              </a:ext>
            </a:extLst>
          </p:cNvPr>
          <p:cNvSpPr txBox="1"/>
          <p:nvPr/>
        </p:nvSpPr>
        <p:spPr>
          <a:xfrm>
            <a:off x="1676400" y="1524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076518-4FFE-4FCC-841B-B18E6501090F}"/>
              </a:ext>
            </a:extLst>
          </p:cNvPr>
          <p:cNvSpPr txBox="1"/>
          <p:nvPr/>
        </p:nvSpPr>
        <p:spPr>
          <a:xfrm>
            <a:off x="6819900" y="154426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121132-7534-4714-A01C-F07DAEE060DC}"/>
              </a:ext>
            </a:extLst>
          </p:cNvPr>
          <p:cNvSpPr txBox="1"/>
          <p:nvPr/>
        </p:nvSpPr>
        <p:spPr>
          <a:xfrm>
            <a:off x="1704753" y="40386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7795A-31F8-4C20-969E-75795124BEC0}"/>
              </a:ext>
            </a:extLst>
          </p:cNvPr>
          <p:cNvSpPr txBox="1"/>
          <p:nvPr/>
        </p:nvSpPr>
        <p:spPr>
          <a:xfrm>
            <a:off x="6904074" y="4063663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</p:spTree>
    <p:extLst>
      <p:ext uri="{BB962C8B-B14F-4D97-AF65-F5344CB8AC3E}">
        <p14:creationId xmlns:p14="http://schemas.microsoft.com/office/powerpoint/2010/main" val="1377870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9208DE-9BF3-4F4D-8136-260D1D4AF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21C91E-2EF8-42EB-8570-C81DC8B6918C}"/>
              </a:ext>
            </a:extLst>
          </p:cNvPr>
          <p:cNvSpPr txBox="1"/>
          <p:nvPr/>
        </p:nvSpPr>
        <p:spPr>
          <a:xfrm>
            <a:off x="1676400" y="1524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A3F90E-4A29-4937-815F-BA1AE5253DF3}"/>
              </a:ext>
            </a:extLst>
          </p:cNvPr>
          <p:cNvSpPr txBox="1"/>
          <p:nvPr/>
        </p:nvSpPr>
        <p:spPr>
          <a:xfrm>
            <a:off x="6819900" y="154426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10B90D-0F0C-4B9B-9A7A-5F9CC77E4E97}"/>
              </a:ext>
            </a:extLst>
          </p:cNvPr>
          <p:cNvSpPr txBox="1"/>
          <p:nvPr/>
        </p:nvSpPr>
        <p:spPr>
          <a:xfrm>
            <a:off x="1704753" y="40386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49032-DAAE-4759-8E4A-7D16B793A1C5}"/>
              </a:ext>
            </a:extLst>
          </p:cNvPr>
          <p:cNvSpPr txBox="1"/>
          <p:nvPr/>
        </p:nvSpPr>
        <p:spPr>
          <a:xfrm>
            <a:off x="6904074" y="4063663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</p:spTree>
    <p:extLst>
      <p:ext uri="{BB962C8B-B14F-4D97-AF65-F5344CB8AC3E}">
        <p14:creationId xmlns:p14="http://schemas.microsoft.com/office/powerpoint/2010/main" val="2150612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25F6E48-CE64-4FD2-AC00-CF192B939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D71245-AF3D-4101-9300-22A1BE44DA55}"/>
              </a:ext>
            </a:extLst>
          </p:cNvPr>
          <p:cNvSpPr txBox="1"/>
          <p:nvPr/>
        </p:nvSpPr>
        <p:spPr>
          <a:xfrm>
            <a:off x="1676400" y="1524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6343F3-798A-4E5C-9C94-D943992854BF}"/>
              </a:ext>
            </a:extLst>
          </p:cNvPr>
          <p:cNvSpPr txBox="1"/>
          <p:nvPr/>
        </p:nvSpPr>
        <p:spPr>
          <a:xfrm>
            <a:off x="6819900" y="154426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1C2B74-FDC9-4AA9-852D-C22C24C1CB20}"/>
              </a:ext>
            </a:extLst>
          </p:cNvPr>
          <p:cNvSpPr txBox="1"/>
          <p:nvPr/>
        </p:nvSpPr>
        <p:spPr>
          <a:xfrm>
            <a:off x="1704753" y="40386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2915F7-A830-4971-B3FF-3393E79FB8CB}"/>
              </a:ext>
            </a:extLst>
          </p:cNvPr>
          <p:cNvSpPr txBox="1"/>
          <p:nvPr/>
        </p:nvSpPr>
        <p:spPr>
          <a:xfrm>
            <a:off x="6904074" y="4063663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</p:spTree>
    <p:extLst>
      <p:ext uri="{BB962C8B-B14F-4D97-AF65-F5344CB8AC3E}">
        <p14:creationId xmlns:p14="http://schemas.microsoft.com/office/powerpoint/2010/main" val="2189310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AD7D5E9-888C-4077-ABEB-F4FAC614E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3897B9-1F3B-4A78-84C7-5711B2878BEB}"/>
              </a:ext>
            </a:extLst>
          </p:cNvPr>
          <p:cNvSpPr txBox="1"/>
          <p:nvPr/>
        </p:nvSpPr>
        <p:spPr>
          <a:xfrm>
            <a:off x="1676400" y="1524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6A0A96-A126-45CF-8FA6-E3688B46315A}"/>
              </a:ext>
            </a:extLst>
          </p:cNvPr>
          <p:cNvSpPr txBox="1"/>
          <p:nvPr/>
        </p:nvSpPr>
        <p:spPr>
          <a:xfrm>
            <a:off x="6819900" y="154426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1B326D-8FFE-4915-83FA-983B7E1F6366}"/>
              </a:ext>
            </a:extLst>
          </p:cNvPr>
          <p:cNvSpPr txBox="1"/>
          <p:nvPr/>
        </p:nvSpPr>
        <p:spPr>
          <a:xfrm>
            <a:off x="1704753" y="40386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5EFB73-B0F4-4DE1-B39D-9AFC3A3F418C}"/>
              </a:ext>
            </a:extLst>
          </p:cNvPr>
          <p:cNvSpPr txBox="1"/>
          <p:nvPr/>
        </p:nvSpPr>
        <p:spPr>
          <a:xfrm>
            <a:off x="6904074" y="4063663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</p:spTree>
    <p:extLst>
      <p:ext uri="{BB962C8B-B14F-4D97-AF65-F5344CB8AC3E}">
        <p14:creationId xmlns:p14="http://schemas.microsoft.com/office/powerpoint/2010/main" val="22748025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EE95D62-E020-463C-A384-882A5F31E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71E56B-0E98-4915-AD21-B131B3038350}"/>
              </a:ext>
            </a:extLst>
          </p:cNvPr>
          <p:cNvSpPr txBox="1"/>
          <p:nvPr/>
        </p:nvSpPr>
        <p:spPr>
          <a:xfrm>
            <a:off x="1676400" y="1524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D6CB44-5D80-48F8-A55A-EAB1BC6446E1}"/>
              </a:ext>
            </a:extLst>
          </p:cNvPr>
          <p:cNvSpPr txBox="1"/>
          <p:nvPr/>
        </p:nvSpPr>
        <p:spPr>
          <a:xfrm>
            <a:off x="6819900" y="154426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BB24E8-A982-44FD-9778-A87E49D9166E}"/>
              </a:ext>
            </a:extLst>
          </p:cNvPr>
          <p:cNvSpPr txBox="1"/>
          <p:nvPr/>
        </p:nvSpPr>
        <p:spPr>
          <a:xfrm>
            <a:off x="1704753" y="40386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F3C0D4-560A-43F9-ABE9-D35D84C10BE7}"/>
              </a:ext>
            </a:extLst>
          </p:cNvPr>
          <p:cNvSpPr txBox="1"/>
          <p:nvPr/>
        </p:nvSpPr>
        <p:spPr>
          <a:xfrm>
            <a:off x="6904074" y="4063663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</p:spTree>
    <p:extLst>
      <p:ext uri="{BB962C8B-B14F-4D97-AF65-F5344CB8AC3E}">
        <p14:creationId xmlns:p14="http://schemas.microsoft.com/office/powerpoint/2010/main" val="30849220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C5844CE-E704-4999-A00A-C9B6BBA8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5E1842-9857-471B-A5EF-FF3C330843AF}"/>
              </a:ext>
            </a:extLst>
          </p:cNvPr>
          <p:cNvSpPr txBox="1"/>
          <p:nvPr/>
        </p:nvSpPr>
        <p:spPr>
          <a:xfrm>
            <a:off x="1676400" y="1524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FF192-39C1-4BDF-842E-81BDBA4E5ACA}"/>
              </a:ext>
            </a:extLst>
          </p:cNvPr>
          <p:cNvSpPr txBox="1"/>
          <p:nvPr/>
        </p:nvSpPr>
        <p:spPr>
          <a:xfrm>
            <a:off x="6819900" y="154426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72BCD2-351E-42B4-AEF0-60A8606D487B}"/>
              </a:ext>
            </a:extLst>
          </p:cNvPr>
          <p:cNvSpPr txBox="1"/>
          <p:nvPr/>
        </p:nvSpPr>
        <p:spPr>
          <a:xfrm>
            <a:off x="1704753" y="40386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07E0E-2F89-4EAB-B4D6-635F985C248D}"/>
              </a:ext>
            </a:extLst>
          </p:cNvPr>
          <p:cNvSpPr txBox="1"/>
          <p:nvPr/>
        </p:nvSpPr>
        <p:spPr>
          <a:xfrm>
            <a:off x="6904074" y="4063663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</p:spTree>
    <p:extLst>
      <p:ext uri="{BB962C8B-B14F-4D97-AF65-F5344CB8AC3E}">
        <p14:creationId xmlns:p14="http://schemas.microsoft.com/office/powerpoint/2010/main" val="7670839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4828E50-1732-4C68-B801-E2ED34E3C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56F330-4ADA-4739-BCCB-5E66035C2421}"/>
              </a:ext>
            </a:extLst>
          </p:cNvPr>
          <p:cNvSpPr txBox="1"/>
          <p:nvPr/>
        </p:nvSpPr>
        <p:spPr>
          <a:xfrm>
            <a:off x="1676400" y="1524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858165-2259-4C28-93AA-DF1307523259}"/>
              </a:ext>
            </a:extLst>
          </p:cNvPr>
          <p:cNvSpPr txBox="1"/>
          <p:nvPr/>
        </p:nvSpPr>
        <p:spPr>
          <a:xfrm>
            <a:off x="6819900" y="154426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197C0C-3A9D-4C9E-A3BF-F914BA538D32}"/>
              </a:ext>
            </a:extLst>
          </p:cNvPr>
          <p:cNvSpPr txBox="1"/>
          <p:nvPr/>
        </p:nvSpPr>
        <p:spPr>
          <a:xfrm>
            <a:off x="1704753" y="40386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5085EE-73E7-433C-BD0A-6E34749C2888}"/>
              </a:ext>
            </a:extLst>
          </p:cNvPr>
          <p:cNvSpPr txBox="1"/>
          <p:nvPr/>
        </p:nvSpPr>
        <p:spPr>
          <a:xfrm>
            <a:off x="6904074" y="4063663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</p:spTree>
    <p:extLst>
      <p:ext uri="{BB962C8B-B14F-4D97-AF65-F5344CB8AC3E}">
        <p14:creationId xmlns:p14="http://schemas.microsoft.com/office/powerpoint/2010/main" val="1845530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screenshot of a cell phone&#10;&#10;Description automatically generated">
            <a:extLst>
              <a:ext uri="{FF2B5EF4-FFF2-40B4-BE49-F238E27FC236}">
                <a16:creationId xmlns:a16="http://schemas.microsoft.com/office/drawing/2014/main" id="{58B23414-7D53-428B-917C-1D6003594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654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46B28A6-A65F-41B1-9484-8A40B9574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1513AC-9A2A-4E6A-8FA3-3EB8AF38D18D}"/>
              </a:ext>
            </a:extLst>
          </p:cNvPr>
          <p:cNvSpPr txBox="1"/>
          <p:nvPr/>
        </p:nvSpPr>
        <p:spPr>
          <a:xfrm>
            <a:off x="1676400" y="1524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FBF17E-B060-4491-AFB3-CED945424FE1}"/>
              </a:ext>
            </a:extLst>
          </p:cNvPr>
          <p:cNvSpPr txBox="1"/>
          <p:nvPr/>
        </p:nvSpPr>
        <p:spPr>
          <a:xfrm>
            <a:off x="6819900" y="154426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D70495-3C71-44B0-8F45-1BD7300EE70F}"/>
              </a:ext>
            </a:extLst>
          </p:cNvPr>
          <p:cNvSpPr txBox="1"/>
          <p:nvPr/>
        </p:nvSpPr>
        <p:spPr>
          <a:xfrm>
            <a:off x="1704753" y="40386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E0FD08-D48E-4FD9-8554-279738348871}"/>
              </a:ext>
            </a:extLst>
          </p:cNvPr>
          <p:cNvSpPr txBox="1"/>
          <p:nvPr/>
        </p:nvSpPr>
        <p:spPr>
          <a:xfrm>
            <a:off x="6904074" y="4063663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</p:spTree>
    <p:extLst>
      <p:ext uri="{BB962C8B-B14F-4D97-AF65-F5344CB8AC3E}">
        <p14:creationId xmlns:p14="http://schemas.microsoft.com/office/powerpoint/2010/main" val="31010512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2720F22-1BCD-4848-BA25-91B5BF27E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F2FF59-830F-4B20-9CD7-1546587692E7}"/>
              </a:ext>
            </a:extLst>
          </p:cNvPr>
          <p:cNvSpPr txBox="1"/>
          <p:nvPr/>
        </p:nvSpPr>
        <p:spPr>
          <a:xfrm>
            <a:off x="1676400" y="1524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36696-EBD6-4354-9A77-D807A9BF77A2}"/>
              </a:ext>
            </a:extLst>
          </p:cNvPr>
          <p:cNvSpPr txBox="1"/>
          <p:nvPr/>
        </p:nvSpPr>
        <p:spPr>
          <a:xfrm>
            <a:off x="6819900" y="154426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9EE981-1B36-4279-9FA4-719F81127593}"/>
              </a:ext>
            </a:extLst>
          </p:cNvPr>
          <p:cNvSpPr txBox="1"/>
          <p:nvPr/>
        </p:nvSpPr>
        <p:spPr>
          <a:xfrm>
            <a:off x="1704753" y="40386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5E1626-970C-4D7E-A4BC-8C4E0903BA27}"/>
              </a:ext>
            </a:extLst>
          </p:cNvPr>
          <p:cNvSpPr txBox="1"/>
          <p:nvPr/>
        </p:nvSpPr>
        <p:spPr>
          <a:xfrm>
            <a:off x="6904074" y="4063663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Type</a:t>
            </a:r>
          </a:p>
        </p:txBody>
      </p:sp>
    </p:spTree>
    <p:extLst>
      <p:ext uri="{BB962C8B-B14F-4D97-AF65-F5344CB8AC3E}">
        <p14:creationId xmlns:p14="http://schemas.microsoft.com/office/powerpoint/2010/main" val="16711244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1F130D3-B452-4DAE-9F1A-31E423B20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82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DF193CB-07B4-4B98-A8D3-54B38A5A9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75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womans face&#10;&#10;Description automatically generated">
            <a:extLst>
              <a:ext uri="{FF2B5EF4-FFF2-40B4-BE49-F238E27FC236}">
                <a16:creationId xmlns:a16="http://schemas.microsoft.com/office/drawing/2014/main" id="{0B412980-9B03-4691-8FCE-1870DD48D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19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E44EE8C-0616-4D37-AED2-BF6C7C9BD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02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CF0B893-08F6-4527-86EA-6B8626A0A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71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BE2C613-1B33-4E06-9113-4D9DCD7EA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7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52</Words>
  <Application>Microsoft Office PowerPoint</Application>
  <PresentationFormat>Custom</PresentationFormat>
  <Paragraphs>52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</dc:creator>
  <cp:lastModifiedBy>Amy Hoffmann</cp:lastModifiedBy>
  <cp:revision>13</cp:revision>
  <dcterms:created xsi:type="dcterms:W3CDTF">2018-08-19T16:17:35Z</dcterms:created>
  <dcterms:modified xsi:type="dcterms:W3CDTF">2019-07-30T15:29:21Z</dcterms:modified>
</cp:coreProperties>
</file>