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7018B8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CDC45-4DF6-4352-828E-AE8A3EF2F7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45029B-EFE4-45A3-BCB8-809EC6102F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1FA35-AF2F-46C4-80C3-F8F160AC7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0913A-A13C-4CC9-A7DC-9AA85EBA4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6A1E8-6B46-4CD7-A228-970B89B3E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814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F395-2CB6-4143-837A-68920BC66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75E6BD-A139-4883-92E1-EA877AE68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0B4822-4BEB-49AC-8D60-652EAE0F6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EF1994-C23B-40DD-818F-1D7A9ABE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DD4A2-DFCB-4A15-95C7-9D5FFB1FB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018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992A25-2C85-43B5-AC1E-B4A79E529A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473A2-C2BA-4B78-84EC-76E26B102E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8643C-2A12-4F04-87DF-0969426D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E8C8C-2D9D-490C-B317-09005153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87383-D608-4AB2-968B-C4F4235FC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572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38E9F-B4C1-4496-AD66-B837D66ED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74CA6-5153-4862-B76A-E70DE0B00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CFDE-4808-4354-98B0-D8E63C590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3D127-0FF5-4B3D-837A-F67A904EA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95274-9596-449C-8791-B3EFCB102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902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57BC-A82E-4433-A23D-8BB1A8AA0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FEB825-1CE5-47CC-845B-133B0205A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C428F-3D40-48E0-995F-E1E3D2C8C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AF247E-10B6-45CD-AC79-B76ED634A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B2F39-71A9-4EF9-AE48-EE115C70E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6807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B7EE1-C720-4FA5-ACE3-5D9B7926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2D0EE-4326-4248-BB18-2A6AA3FCA5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462FE-4671-4C03-92C5-ADC69EAE1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089DE-3906-46FD-B0C2-10AD37168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DB3B22-3AEC-48B8-BCFB-92DC02A4E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0E7F0-588A-408B-8D41-7FBAF4E4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477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3DEA3-FEB4-4F47-B8B6-ECBF227A7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7127EF-B422-4861-B155-B38A12FEF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A715E-55FD-4DAE-935B-144C96BF1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26386-979C-4F0D-B056-E88280ADF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AAE2BA-F37B-494A-A88D-19DE42309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2CF0FF-526D-4608-9E82-8A2E2EB81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46B98E-762E-4097-8F85-4D66149CE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21A4FD-A654-431B-89C5-D9F578246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9302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E6676-6366-47D6-94B2-99DA6A037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C132E3-346E-4FC3-A66B-BD35BDE0C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6B1E3-0689-4CB3-81F8-922E99CD9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B55F81-7BC3-41E0-A203-2163D40A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057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D6182A-801E-465C-BE62-30A03F093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788C76-ED3F-4CCC-B4B3-5A90B55A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8266B-B3D0-47F0-8150-EEF2E4993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524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FF9D-A0B0-4901-B9FC-0F3DE9523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D4FCC-CC08-45AC-BD01-368E46FD0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87FDD9-3688-41D8-B700-4D2F5ABE1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38A0A-B0DD-4F05-99A1-A541099DA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36F58-CFD1-4DFF-B7F8-81DAC0B39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B67FF1-0AFC-46EA-B9F9-82A88028B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51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09EBA-35D3-4AFD-99A8-798F965C6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B4EB0-5DD7-4035-8DE5-FCC2AA77D8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5FC575-E1BD-4AAD-AF6F-7B0A6414D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84A354-9EFD-4D02-ABCE-CA5F3CA3A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DCC4F3-49F7-478F-A8FC-12FB3DC69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7434E-53F7-4552-B11B-A5B181700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972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ADDD95-A85E-4352-88CF-BCA8A012C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913217-EC7E-4CEE-815A-53684804B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26A6F-6BE4-4D86-A546-6130046AA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0CFCD-ABB4-420B-80CD-1211C8341065}" type="datetimeFigureOut">
              <a:rPr lang="en-IN" smtClean="0"/>
              <a:t>22-07-2021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72CD5-E814-4B72-8760-C20A15091C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62180-B893-40CF-9D66-832E89C902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7A760-60F1-422F-8292-8DC4E4ECD4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167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67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87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41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Sonali Dhar</dc:creator>
  <cp:lastModifiedBy>Sonali Dhar</cp:lastModifiedBy>
  <cp:revision>4</cp:revision>
  <dcterms:created xsi:type="dcterms:W3CDTF">2021-07-21T17:33:33Z</dcterms:created>
  <dcterms:modified xsi:type="dcterms:W3CDTF">2021-07-23T11:46:24Z</dcterms:modified>
</cp:coreProperties>
</file>