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  <p:sldId id="258" r:id="rId4"/>
    <p:sldId id="259" r:id="rId5"/>
    <p:sldId id="257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14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AD232AB-8C17-45DC-83AB-A7BDFB32F4D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B6D01D8-59AD-4D6D-9BB2-5382923A7DF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B908675-3650-4873-847A-D1810B7CF4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231C75-1DB3-454D-AC98-B67433E59FD0}" type="datetimeFigureOut">
              <a:rPr lang="en-IN" smtClean="0"/>
              <a:t>23-07-2021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BFBF1CB-C249-4543-9BDF-72935A082A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96EDB6A-8C62-4BBA-A39D-E66027FA65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B3D20D-D95E-4A71-84AC-D878D88C3A3C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2945889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8256DE-3491-4BB9-891D-CF160ED084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720E84B-1FEB-4AB4-9A9E-618D850CD08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595BBFB-EF83-4780-B440-F1C687E53D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231C75-1DB3-454D-AC98-B67433E59FD0}" type="datetimeFigureOut">
              <a:rPr lang="en-IN" smtClean="0"/>
              <a:t>23-07-2021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90B8739-CADB-4709-B1C4-0FE8396E0E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470CF13-444E-42B3-AF0E-97555A2F84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B3D20D-D95E-4A71-84AC-D878D88C3A3C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6031559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C4E051F-48FC-4430-9A43-C1A6E3E11FB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51FBFC5-8A2D-4468-9C76-4C9C225F954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3E3823B-7588-4051-A4C3-A0EB7F18DB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231C75-1DB3-454D-AC98-B67433E59FD0}" type="datetimeFigureOut">
              <a:rPr lang="en-IN" smtClean="0"/>
              <a:t>23-07-2021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5F1F7D9-C117-46AE-9D44-B4BBE2E8C0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D723794-B7F1-42E4-BC22-EFE5706772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B3D20D-D95E-4A71-84AC-D878D88C3A3C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0765819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CDF114-EEFC-4BD5-9BEA-B3A82185C4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92854DB-8B8D-421D-B01E-47154A45CED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3A7390D-C622-4040-9831-C1B0003820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231C75-1DB3-454D-AC98-B67433E59FD0}" type="datetimeFigureOut">
              <a:rPr lang="en-IN" smtClean="0"/>
              <a:t>23-07-2021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4441204-AAAB-4348-A4A8-090D16B1FE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5518656-4170-4F20-A0C4-02CBE410F9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B3D20D-D95E-4A71-84AC-D878D88C3A3C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8791061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BBD502-6115-43CA-83D8-19E8B2321B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20D0AB2-6EDD-43E6-BCB7-520557B9D4B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CDFA302-069B-4353-9FA3-C3AC7C1B29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231C75-1DB3-454D-AC98-B67433E59FD0}" type="datetimeFigureOut">
              <a:rPr lang="en-IN" smtClean="0"/>
              <a:t>23-07-2021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E4D6976-6183-4941-AE1C-7D1D851368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15C536D-26E5-4909-BC30-0CB57CD919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B3D20D-D95E-4A71-84AC-D878D88C3A3C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3997153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083752-F279-4AE5-AB19-BF0D5C21E1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3A2703-C9F3-4024-BABA-76EF8C4F212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9815B28-D9F4-4ABA-9E4E-34106C1C095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12FAD7C-5C58-413F-9536-307FA6B4A0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231C75-1DB3-454D-AC98-B67433E59FD0}" type="datetimeFigureOut">
              <a:rPr lang="en-IN" smtClean="0"/>
              <a:t>23-07-2021</a:t>
            </a:fld>
            <a:endParaRPr lang="en-I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7F51C78-E153-49AB-BD79-FD394CD875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D0400CB-9328-4273-A5A7-1273EA726E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B3D20D-D95E-4A71-84AC-D878D88C3A3C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41962179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64B066-9E81-4DDA-A835-5D80DD01F1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B9583AD-4196-4AAF-9FCC-BB9DD945FF1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7A03401-5E0E-4C84-82FC-3C50A320809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B0FF6D8-D07D-42B4-8482-924DCC862C3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B94399D-5B24-4045-8C14-EF154CB14FF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6B16BF7-44C0-44F7-9B48-B47A2F276B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231C75-1DB3-454D-AC98-B67433E59FD0}" type="datetimeFigureOut">
              <a:rPr lang="en-IN" smtClean="0"/>
              <a:t>23-07-2021</a:t>
            </a:fld>
            <a:endParaRPr lang="en-IN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1F07C91-1FCC-4F13-8906-237BBCA165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6BA6B38-3156-4B15-A178-D1DBF8D6D1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B3D20D-D95E-4A71-84AC-D878D88C3A3C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8935103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977200-BE9D-418A-8206-F10B550B1E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ECD7373-D56C-47CF-90DE-935506F9AC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231C75-1DB3-454D-AC98-B67433E59FD0}" type="datetimeFigureOut">
              <a:rPr lang="en-IN" smtClean="0"/>
              <a:t>23-07-2021</a:t>
            </a:fld>
            <a:endParaRPr lang="en-IN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417DA9C-3279-4513-B7D8-4DF0C5693D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E0DCB91-162A-4F86-AC35-D06A92C763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B3D20D-D95E-4A71-84AC-D878D88C3A3C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0728451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CB4FCBB-5DEE-4E6B-A588-5F3B7CD6DE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231C75-1DB3-454D-AC98-B67433E59FD0}" type="datetimeFigureOut">
              <a:rPr lang="en-IN" smtClean="0"/>
              <a:t>23-07-2021</a:t>
            </a:fld>
            <a:endParaRPr lang="en-IN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7661382-7B16-4776-9B25-3C2D30B3B1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B58FA79-D406-419D-949D-B91EC38D17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B3D20D-D95E-4A71-84AC-D878D88C3A3C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2862710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F6B9820-FE1E-4601-8C3C-50FB6C52DC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885D43D-D049-4733-B5EA-87889B980D4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DECC11F-E88A-48F3-86D2-C6DB214881B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D7357FF-6951-4C52-BB76-07B9D10E08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231C75-1DB3-454D-AC98-B67433E59FD0}" type="datetimeFigureOut">
              <a:rPr lang="en-IN" smtClean="0"/>
              <a:t>23-07-2021</a:t>
            </a:fld>
            <a:endParaRPr lang="en-I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0B14905-EE1B-484C-B8CA-10CF18A78E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8FFDACB-93F5-4A27-BFE6-8778F517D5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B3D20D-D95E-4A71-84AC-D878D88C3A3C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9988658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C1BCB1-8F4E-4557-B376-0BCA5606A4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6995AA8-2F19-425B-B094-910E2C7FB8D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IN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419795A-6E65-4C16-BD54-CC082F5B60A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497D09D-BD08-4A27-929D-A94B26A781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231C75-1DB3-454D-AC98-B67433E59FD0}" type="datetimeFigureOut">
              <a:rPr lang="en-IN" smtClean="0"/>
              <a:t>23-07-2021</a:t>
            </a:fld>
            <a:endParaRPr lang="en-I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5A0E236-AB57-48A6-8962-958E3C2674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38FF9A2-BDE6-412B-BA99-4F8C63E9CF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B3D20D-D95E-4A71-84AC-D878D88C3A3C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78128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06A18B3-DBDE-4DB6-9104-940F29FC8C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B995BF3-DBED-4FEA-99EF-0A6D0D44920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1F7CE2C-F316-446F-8B71-5F5AB474F35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231C75-1DB3-454D-AC98-B67433E59FD0}" type="datetimeFigureOut">
              <a:rPr lang="en-IN" smtClean="0"/>
              <a:t>23-07-2021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FF086B1-475E-4A0B-92BD-E05B9A23BD9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5C345FA-ED0D-4BF3-8B96-C05B901ECD3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B3D20D-D95E-4A71-84AC-D878D88C3A3C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6815549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5.png"/><Relationship Id="rId7" Type="http://schemas.openxmlformats.org/officeDocument/2006/relationships/image" Target="../media/image4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.png"/><Relationship Id="rId5" Type="http://schemas.openxmlformats.org/officeDocument/2006/relationships/image" Target="../media/image3.png"/><Relationship Id="rId10" Type="http://schemas.openxmlformats.org/officeDocument/2006/relationships/image" Target="../media/image7.png"/><Relationship Id="rId4" Type="http://schemas.openxmlformats.org/officeDocument/2006/relationships/image" Target="../media/image6.png"/><Relationship Id="rId9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779C856D-11F4-4BCA-8845-5C653CE6C324}"/>
              </a:ext>
            </a:extLst>
          </p:cNvPr>
          <p:cNvSpPr txBox="1"/>
          <p:nvPr/>
        </p:nvSpPr>
        <p:spPr>
          <a:xfrm>
            <a:off x="2876939" y="504929"/>
            <a:ext cx="664028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N" sz="5400" dirty="0">
                <a:solidFill>
                  <a:srgbClr val="C00000"/>
                </a:solidFill>
                <a:latin typeface="Arial Rounded MT Bold" panose="020F0704030504030204" pitchFamily="34" charset="0"/>
              </a:rPr>
              <a:t>Make space for….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4067582-FAB4-425E-BA0D-F485310BF87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53457" y="1605979"/>
            <a:ext cx="4121579" cy="4121579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  <p:extLst>
      <p:ext uri="{BB962C8B-B14F-4D97-AF65-F5344CB8AC3E}">
        <p14:creationId xmlns:p14="http://schemas.microsoft.com/office/powerpoint/2010/main" val="54720301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779C856D-11F4-4BCA-8845-5C653CE6C324}"/>
              </a:ext>
            </a:extLst>
          </p:cNvPr>
          <p:cNvSpPr txBox="1"/>
          <p:nvPr/>
        </p:nvSpPr>
        <p:spPr>
          <a:xfrm>
            <a:off x="2876939" y="504929"/>
            <a:ext cx="664028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N" sz="5400" dirty="0">
                <a:solidFill>
                  <a:srgbClr val="C00000"/>
                </a:solidFill>
                <a:latin typeface="Arial Rounded MT Bold" panose="020F0704030504030204" pitchFamily="34" charset="0"/>
              </a:rPr>
              <a:t>Make space for….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D222009-8CBA-42B2-81E7-5105D5EF09D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76427" y="1644418"/>
            <a:ext cx="3858649" cy="3858649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  <p:extLst>
      <p:ext uri="{BB962C8B-B14F-4D97-AF65-F5344CB8AC3E}">
        <p14:creationId xmlns:p14="http://schemas.microsoft.com/office/powerpoint/2010/main" val="337049415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62FC2DD9-8618-49A1-8E38-E6E1AE050E5D}"/>
              </a:ext>
            </a:extLst>
          </p:cNvPr>
          <p:cNvSpPr txBox="1"/>
          <p:nvPr/>
        </p:nvSpPr>
        <p:spPr>
          <a:xfrm>
            <a:off x="3520751" y="476938"/>
            <a:ext cx="515049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N" sz="5400" dirty="0">
                <a:solidFill>
                  <a:srgbClr val="C00000"/>
                </a:solidFill>
                <a:latin typeface="Arial Rounded MT Bold" panose="020F0704030504030204" pitchFamily="34" charset="0"/>
              </a:rPr>
              <a:t>Time to….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5A7D4A4-480D-4E96-95AC-D871D1EC1B8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5788" y="1630025"/>
            <a:ext cx="3597950" cy="359795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  <p:extLst>
      <p:ext uri="{BB962C8B-B14F-4D97-AF65-F5344CB8AC3E}">
        <p14:creationId xmlns:p14="http://schemas.microsoft.com/office/powerpoint/2010/main" val="261652091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B6BCBD06-253D-4E0F-B227-4831EBF8FD2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9619" y="1559917"/>
            <a:ext cx="2602264" cy="2602264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65745FA4-AE49-4E6D-B3CF-A490E363CFC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67618" y="1503292"/>
            <a:ext cx="2602263" cy="2602263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FF353094-E609-450E-B7F7-C2982827B3C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5354" y="3135203"/>
            <a:ext cx="2602264" cy="2602264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F2E7D66-A955-455B-B1E7-8F6772DA6F59}"/>
              </a:ext>
            </a:extLst>
          </p:cNvPr>
          <p:cNvSpPr txBox="1"/>
          <p:nvPr/>
        </p:nvSpPr>
        <p:spPr>
          <a:xfrm>
            <a:off x="3520751" y="476938"/>
            <a:ext cx="515049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N" sz="5400" dirty="0">
                <a:solidFill>
                  <a:srgbClr val="C00000"/>
                </a:solidFill>
                <a:latin typeface="Arial Rounded MT Bold" panose="020F0704030504030204" pitchFamily="34" charset="0"/>
              </a:rPr>
              <a:t>Time for….</a:t>
            </a:r>
          </a:p>
        </p:txBody>
      </p:sp>
    </p:spTree>
    <p:extLst>
      <p:ext uri="{BB962C8B-B14F-4D97-AF65-F5344CB8AC3E}">
        <p14:creationId xmlns:p14="http://schemas.microsoft.com/office/powerpoint/2010/main" val="80301353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>
            <a:extLst>
              <a:ext uri="{FF2B5EF4-FFF2-40B4-BE49-F238E27FC236}">
                <a16:creationId xmlns:a16="http://schemas.microsoft.com/office/drawing/2014/main" id="{E115C024-97A0-4E7C-95B9-9339BDF2C68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961" y="823017"/>
            <a:ext cx="2098832" cy="2098832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4F69E631-16B9-445D-821A-DC8BE5BD1B9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94985" y="911406"/>
            <a:ext cx="2098832" cy="2098832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10231E51-B636-4AF6-B6A0-EE4BD1DF6DF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6470" y="3407905"/>
            <a:ext cx="2219014" cy="2219014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DF5D4818-49E0-4F95-A52E-8B6F06484A9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6700" y="3528087"/>
            <a:ext cx="2098832" cy="2098832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8AD40EAE-8A82-411E-956F-AF3865E25D80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53553" y="823017"/>
            <a:ext cx="2098832" cy="2098832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1EE47532-F669-4AA1-A7DC-4C341893D3CE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1898" y="3429000"/>
            <a:ext cx="2098832" cy="2098832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7C75E1CB-C67E-417C-AB2F-B4A9EB468232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1898" y="828824"/>
            <a:ext cx="2098832" cy="2098832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930F4F89-32BE-42CC-80B8-921DCB8ADD6F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61272" y="3623840"/>
            <a:ext cx="2098832" cy="2098832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  <p:extLst>
      <p:ext uri="{BB962C8B-B14F-4D97-AF65-F5344CB8AC3E}">
        <p14:creationId xmlns:p14="http://schemas.microsoft.com/office/powerpoint/2010/main" val="424157187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14</Words>
  <Application>Microsoft Office PowerPoint</Application>
  <PresentationFormat>Widescreen</PresentationFormat>
  <Paragraphs>4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Arial</vt:lpstr>
      <vt:lpstr>Arial Rounded MT Bold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Sonali Dhar</dc:creator>
  <cp:lastModifiedBy>Sonali Dhar</cp:lastModifiedBy>
  <cp:revision>2</cp:revision>
  <dcterms:created xsi:type="dcterms:W3CDTF">2021-07-23T12:33:26Z</dcterms:created>
  <dcterms:modified xsi:type="dcterms:W3CDTF">2021-07-23T12:44:34Z</dcterms:modified>
</cp:coreProperties>
</file>