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DD309-4223-4786-A499-14951ADEB5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75CA86-278A-4648-AEF8-EC08CB117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90A2F-89E3-45AB-A985-D32EC36AD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D0BCE-92C6-4C19-B3F4-C68B9B788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529C9-F856-4635-A514-9C44F040D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166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C84E4-C8C8-412D-A2BF-ED8EF661F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E8FB0C-DC39-4E75-BCCB-0F2CD64C3E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EB590-3476-486F-B2C1-B3605B0C6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E96A1-4E7B-46F7-BB92-1FE94500D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340BF-BBE4-4162-836E-D6CFE9F6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928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CB6DF1-C7C0-45D0-8A7F-E39C861A7B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D34D5A-7481-445C-88E0-67AACCB86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3EF54B-7428-4C8B-8CFB-224A0C506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37CBE-D128-418E-878C-79DB050E5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6737C-C0DF-42D3-8D8E-471B8D6FF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1577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AB3D6-C6C5-47A4-BAF9-FE0076B13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13C52-7D16-4DFA-A66B-D56B58B94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1E2B4-72FB-4AF6-B0D1-094878DC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3701E-15F6-4C3A-AA08-4358BD1B2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EDC7A-A1D6-4B87-9C42-CE34E45EA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0021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CE9E0-EBD3-41A1-83DC-8F5A9D44B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AD342-1E1C-4ECF-A0BE-E60A6D1D9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B2213-1E04-4B06-81BB-7E877E834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CC8B3-8E2B-4E07-80B9-D3AE3C63C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EBA93-48EE-4E2F-8CD8-5A88A2980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1222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71AE2-BE86-46B4-BDAC-781653AE8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F7E9B-A53E-4886-BDB3-7A885A0C7A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398F8-CA9B-4034-91E1-C9AEB589D9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361CE-9876-4E07-AB59-4AF016038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EEF053-532F-435B-82A2-CE01E9140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CF0976-C9C6-45FE-B47E-B1F970078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5677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27392-097C-4E7E-BDB4-7BDA891B7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A1E18-5996-45E8-B36B-1618BA698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DAF42-FA7B-4602-B022-8EF44E60D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3E0BA1-1157-4A18-9911-2A18D1D849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5CDDA-BEF9-4DE4-9821-9E7CA65228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F13B00-55E4-428A-9F75-3BD56AF1D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1AED81-F603-4329-9DA2-EFEE4621A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F0EAC-54CC-45F7-84CA-B4F4CC2D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872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813E5-FAB1-410B-9BE1-2757EB23D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D11687-3F5C-4778-B651-0A746943C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ECB375-7149-4550-A835-16A72B783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7EE4A9-CE16-4276-83C1-AD99FFCF7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73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6414AA-659B-4F8E-B60C-91978E804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9A911E-2E52-42AD-ABA0-D78141B91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28F33-8E2A-444C-A3C1-985AF49BE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592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9F286-DEA1-43EC-9E98-4D41A0B35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443A5-260A-4E00-A179-A8E7AF9FB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2DD6F-3333-4DF3-B86F-5C3BF2F0C2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A90631-A1B6-46EA-8141-11FF8647C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AF88B-2ECB-4D2E-A6C2-6E9B6156F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ED9F83-09C2-4ABE-A058-59F97A17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505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C520F-C908-4ACA-B999-4264A92E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0A8BD8-87C2-45AA-B784-7D913B800D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B935FB-5D92-46DB-A964-6D44E9CD4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23939-D80D-4157-9B3E-D5E62D450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4970B-39D5-4129-859B-4BC0A9B3F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FEC33-AC9F-48B6-9C6F-058198B85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64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C181AD-1AA9-46C4-83AA-B7B297FA4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8AE6B6-6011-448F-A2DB-79236A49A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5F513-7D49-43A8-81A3-39CD26A475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22B7E-39D0-4C1E-A4CD-3433C6FD6797}" type="datetimeFigureOut">
              <a:rPr lang="en-IN" smtClean="0"/>
              <a:t>23-07-2021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91385-DCA9-4A86-BD7D-AEA5A62C83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0C797-5C09-41FD-8008-076C5D859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9C2D7-99DB-4D64-A37E-2E2FCEB8DE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016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565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A8DE1ED-17A1-4E22-8E21-F3A62C313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13" y="3000390"/>
            <a:ext cx="1858227" cy="18582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D4F012-2AD7-4CE1-BB85-8EFF4D4788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99" y="539738"/>
            <a:ext cx="1858226" cy="1858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66CD0E-0C9E-4724-B55A-D1DDE0C447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228" y="3000389"/>
            <a:ext cx="1858226" cy="1858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E079AB-BBF5-4E8F-A932-3A4C955188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064" y="3000388"/>
            <a:ext cx="1858227" cy="18582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DA3044-41B1-46C1-97C6-19B419EC6B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13" y="539739"/>
            <a:ext cx="1858227" cy="18582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784BD6-9CC8-46BC-BC12-28F79B3938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892" y="539737"/>
            <a:ext cx="1858227" cy="18582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B57FE5-E060-4C77-96FB-3E6E93CF4F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901" y="3000389"/>
            <a:ext cx="1858226" cy="1858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C447FA7-67B0-4BE0-BB38-41AB0570C3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127" y="1770064"/>
            <a:ext cx="1858226" cy="1858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168ED9-D1C0-4ABE-9295-DA7BDDA146C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278" y="539738"/>
            <a:ext cx="1858227" cy="18582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00309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6AF047D-9BDA-4F96-B4C6-5B8C8EBF5B72}"/>
              </a:ext>
            </a:extLst>
          </p:cNvPr>
          <p:cNvSpPr/>
          <p:nvPr/>
        </p:nvSpPr>
        <p:spPr>
          <a:xfrm>
            <a:off x="774440" y="765110"/>
            <a:ext cx="1858226" cy="1858226"/>
          </a:xfrm>
          <a:prstGeom prst="ellipse">
            <a:avLst/>
          </a:prstGeom>
          <a:solidFill>
            <a:srgbClr val="FFFF66"/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E59D616-16E9-42FE-8124-3E9C0A878E8F}"/>
              </a:ext>
            </a:extLst>
          </p:cNvPr>
          <p:cNvSpPr/>
          <p:nvPr/>
        </p:nvSpPr>
        <p:spPr>
          <a:xfrm>
            <a:off x="774440" y="3520751"/>
            <a:ext cx="1858226" cy="1858226"/>
          </a:xfrm>
          <a:prstGeom prst="ellipse">
            <a:avLst/>
          </a:prstGeom>
          <a:solidFill>
            <a:srgbClr val="CC0099"/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66D129D-6C63-4525-8AA0-D0E94ED245CC}"/>
              </a:ext>
            </a:extLst>
          </p:cNvPr>
          <p:cNvSpPr/>
          <p:nvPr/>
        </p:nvSpPr>
        <p:spPr>
          <a:xfrm>
            <a:off x="6854889" y="765110"/>
            <a:ext cx="1858226" cy="185822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B88F5E4-C213-4B43-A883-9EC5C43E9851}"/>
              </a:ext>
            </a:extLst>
          </p:cNvPr>
          <p:cNvSpPr/>
          <p:nvPr/>
        </p:nvSpPr>
        <p:spPr>
          <a:xfrm>
            <a:off x="3743251" y="765110"/>
            <a:ext cx="1858226" cy="1858226"/>
          </a:xfrm>
          <a:prstGeom prst="ellipse">
            <a:avLst/>
          </a:prstGeom>
          <a:solidFill>
            <a:srgbClr val="92D050"/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9498CC3-A110-497A-A6A8-B1BBD4B1590C}"/>
              </a:ext>
            </a:extLst>
          </p:cNvPr>
          <p:cNvSpPr/>
          <p:nvPr/>
        </p:nvSpPr>
        <p:spPr>
          <a:xfrm>
            <a:off x="3808568" y="3520751"/>
            <a:ext cx="1858226" cy="1858226"/>
          </a:xfrm>
          <a:prstGeom prst="ellipse">
            <a:avLst/>
          </a:prstGeom>
          <a:solidFill>
            <a:srgbClr val="0070C0"/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E91A0E-5FC0-4EA2-B5FB-92872F88AF4C}"/>
              </a:ext>
            </a:extLst>
          </p:cNvPr>
          <p:cNvSpPr/>
          <p:nvPr/>
        </p:nvSpPr>
        <p:spPr>
          <a:xfrm>
            <a:off x="6926424" y="3520751"/>
            <a:ext cx="1858226" cy="185822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804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Sonali Dhar</dc:creator>
  <cp:lastModifiedBy>Sonali Dhar</cp:lastModifiedBy>
  <cp:revision>1</cp:revision>
  <dcterms:created xsi:type="dcterms:W3CDTF">2021-07-23T11:45:21Z</dcterms:created>
  <dcterms:modified xsi:type="dcterms:W3CDTF">2021-07-23T11:46:15Z</dcterms:modified>
</cp:coreProperties>
</file>